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542" r:id="rId2"/>
    <p:sldId id="644" r:id="rId3"/>
    <p:sldId id="640" r:id="rId4"/>
    <p:sldId id="623" r:id="rId5"/>
    <p:sldId id="629" r:id="rId6"/>
    <p:sldId id="639" r:id="rId7"/>
    <p:sldId id="626" r:id="rId8"/>
    <p:sldId id="630" r:id="rId9"/>
    <p:sldId id="642" r:id="rId10"/>
    <p:sldId id="645" r:id="rId11"/>
    <p:sldId id="628" r:id="rId12"/>
    <p:sldId id="641" r:id="rId13"/>
    <p:sldId id="627" r:id="rId14"/>
    <p:sldId id="643" r:id="rId15"/>
    <p:sldId id="625" r:id="rId16"/>
    <p:sldId id="631" r:id="rId17"/>
    <p:sldId id="638" r:id="rId18"/>
    <p:sldId id="622" r:id="rId19"/>
    <p:sldId id="632" r:id="rId20"/>
    <p:sldId id="633" r:id="rId21"/>
    <p:sldId id="636" r:id="rId22"/>
    <p:sldId id="634" r:id="rId23"/>
    <p:sldId id="635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737"/>
    <a:srgbClr val="004C26"/>
    <a:srgbClr val="2A822A"/>
    <a:srgbClr val="257125"/>
    <a:srgbClr val="339933"/>
    <a:srgbClr val="1C541C"/>
    <a:srgbClr val="164216"/>
    <a:srgbClr val="091D09"/>
    <a:srgbClr val="21652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3" autoAdjust="0"/>
    <p:restoredTop sz="94622" autoAdjust="0"/>
  </p:normalViewPr>
  <p:slideViewPr>
    <p:cSldViewPr>
      <p:cViewPr varScale="1">
        <p:scale>
          <a:sx n="86" d="100"/>
          <a:sy n="86" d="100"/>
        </p:scale>
        <p:origin x="12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3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97F72F-7E97-42E7-831B-E28C7F9B06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A82E8-45EB-45CC-9EF9-2E4CECC74D3D}">
      <dgm:prSet custT="1"/>
      <dgm:spPr>
        <a:solidFill>
          <a:srgbClr val="216521"/>
        </a:solidFill>
        <a:ln>
          <a:noFill/>
        </a:ln>
      </dgm:spPr>
      <dgm:t>
        <a:bodyPr/>
        <a:lstStyle/>
        <a:p>
          <a:pPr rtl="0"/>
          <a:r>
            <a:rPr lang="ru-RU" sz="2100" b="1" dirty="0" smtClean="0"/>
            <a:t>ПРОФЕССИИ:</a:t>
          </a:r>
          <a:endParaRPr lang="ru-RU" sz="2100" dirty="0"/>
        </a:p>
      </dgm:t>
    </dgm:pt>
    <dgm:pt modelId="{A3B19156-A5A9-46FD-9FFB-3AE7386B75F9}" type="parTrans" cxnId="{DB68D7DC-F742-40A5-873B-17269232282A}">
      <dgm:prSet/>
      <dgm:spPr/>
      <dgm:t>
        <a:bodyPr/>
        <a:lstStyle/>
        <a:p>
          <a:endParaRPr lang="ru-RU"/>
        </a:p>
      </dgm:t>
    </dgm:pt>
    <dgm:pt modelId="{E15A33F4-FDB6-48DF-9AD3-39751CC79179}" type="sibTrans" cxnId="{DB68D7DC-F742-40A5-873B-17269232282A}">
      <dgm:prSet/>
      <dgm:spPr/>
      <dgm:t>
        <a:bodyPr/>
        <a:lstStyle/>
        <a:p>
          <a:endParaRPr lang="ru-RU"/>
        </a:p>
      </dgm:t>
    </dgm:pt>
    <dgm:pt modelId="{BB3DE551-001E-4874-923B-08A37B61D105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ШТУКАТУР</a:t>
          </a:r>
          <a:endParaRPr lang="ru-RU" dirty="0"/>
        </a:p>
      </dgm:t>
    </dgm:pt>
    <dgm:pt modelId="{703BFF5D-6440-4C3B-94F3-DA97F0F28E9B}" type="parTrans" cxnId="{8A97E7E1-F58C-4D70-B48B-AF5676A9B645}">
      <dgm:prSet/>
      <dgm:spPr/>
      <dgm:t>
        <a:bodyPr/>
        <a:lstStyle/>
        <a:p>
          <a:endParaRPr lang="ru-RU"/>
        </a:p>
      </dgm:t>
    </dgm:pt>
    <dgm:pt modelId="{260CFA93-6194-4F1B-9D45-3EF4323E0504}" type="sibTrans" cxnId="{8A97E7E1-F58C-4D70-B48B-AF5676A9B645}">
      <dgm:prSet/>
      <dgm:spPr/>
      <dgm:t>
        <a:bodyPr/>
        <a:lstStyle/>
        <a:p>
          <a:endParaRPr lang="ru-RU"/>
        </a:p>
      </dgm:t>
    </dgm:pt>
    <dgm:pt modelId="{8C411AB0-68D5-46B0-90BA-FB8B1103001C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МАЛЯР</a:t>
          </a:r>
          <a:endParaRPr lang="ru-RU" dirty="0"/>
        </a:p>
      </dgm:t>
    </dgm:pt>
    <dgm:pt modelId="{36CA6B2E-A7CC-4D39-A4C4-363B53299F2A}" type="parTrans" cxnId="{7CF3CE04-8B79-432F-BC2D-68EA928E7F7F}">
      <dgm:prSet/>
      <dgm:spPr/>
      <dgm:t>
        <a:bodyPr/>
        <a:lstStyle/>
        <a:p>
          <a:endParaRPr lang="ru-RU"/>
        </a:p>
      </dgm:t>
    </dgm:pt>
    <dgm:pt modelId="{78257A81-CF3B-49F7-87B5-A17FAF4A342B}" type="sibTrans" cxnId="{7CF3CE04-8B79-432F-BC2D-68EA928E7F7F}">
      <dgm:prSet/>
      <dgm:spPr/>
      <dgm:t>
        <a:bodyPr/>
        <a:lstStyle/>
        <a:p>
          <a:endParaRPr lang="ru-RU"/>
        </a:p>
      </dgm:t>
    </dgm:pt>
    <dgm:pt modelId="{9AC0A8D1-5610-478B-8612-FED4C5198A4F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КАМЕНЩИК</a:t>
          </a:r>
          <a:endParaRPr lang="ru-RU" dirty="0"/>
        </a:p>
      </dgm:t>
    </dgm:pt>
    <dgm:pt modelId="{5F5BFC74-26FA-4EBA-8CC7-DC456255C2BC}" type="parTrans" cxnId="{30B3198D-7C01-4A37-8895-373212313A64}">
      <dgm:prSet/>
      <dgm:spPr/>
      <dgm:t>
        <a:bodyPr/>
        <a:lstStyle/>
        <a:p>
          <a:endParaRPr lang="ru-RU"/>
        </a:p>
      </dgm:t>
    </dgm:pt>
    <dgm:pt modelId="{445C8730-5AEA-40E2-82A8-C2F9C586E6EA}" type="sibTrans" cxnId="{30B3198D-7C01-4A37-8895-373212313A64}">
      <dgm:prSet/>
      <dgm:spPr/>
      <dgm:t>
        <a:bodyPr/>
        <a:lstStyle/>
        <a:p>
          <a:endParaRPr lang="ru-RU"/>
        </a:p>
      </dgm:t>
    </dgm:pt>
    <dgm:pt modelId="{2F144D52-D2E4-4A0E-9647-6BF2D1B926D5}" type="pres">
      <dgm:prSet presAssocID="{D397F72F-7E97-42E7-831B-E28C7F9B06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1F68D-0F9A-4460-9EB5-37367B1997E1}" type="pres">
      <dgm:prSet presAssocID="{D397F72F-7E97-42E7-831B-E28C7F9B0644}" presName="arrow" presStyleLbl="bgShp" presStyleIdx="0" presStyleCnt="1" custScaleY="84114"/>
      <dgm:spPr/>
    </dgm:pt>
    <dgm:pt modelId="{A2CD1266-EA3D-47FB-B0F6-6D9781858866}" type="pres">
      <dgm:prSet presAssocID="{D397F72F-7E97-42E7-831B-E28C7F9B0644}" presName="linearProcess" presStyleCnt="0"/>
      <dgm:spPr/>
    </dgm:pt>
    <dgm:pt modelId="{1AF1777B-331D-4036-9776-0315ED920D14}" type="pres">
      <dgm:prSet presAssocID="{90FA82E8-45EB-45CC-9EF9-2E4CECC74D3D}" presName="textNode" presStyleLbl="node1" presStyleIdx="0" presStyleCnt="4" custScaleX="112472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30A1-186A-4AEF-9E7A-3F05FFD4FE28}" type="pres">
      <dgm:prSet presAssocID="{E15A33F4-FDB6-48DF-9AD3-39751CC79179}" presName="sibTrans" presStyleCnt="0"/>
      <dgm:spPr/>
    </dgm:pt>
    <dgm:pt modelId="{984E2923-2998-4FD1-AD69-4F19E86B312C}" type="pres">
      <dgm:prSet presAssocID="{BB3DE551-001E-4874-923B-08A37B61D105}" presName="textNode" presStyleLbl="node1" presStyleIdx="1" presStyleCnt="4" custScaleX="94067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C0C63-579F-49D9-ABE7-44B8B1BFED9C}" type="pres">
      <dgm:prSet presAssocID="{260CFA93-6194-4F1B-9D45-3EF4323E0504}" presName="sibTrans" presStyleCnt="0"/>
      <dgm:spPr/>
    </dgm:pt>
    <dgm:pt modelId="{DA2C73CD-735D-489B-A8CD-8055ACD75995}" type="pres">
      <dgm:prSet presAssocID="{8C411AB0-68D5-46B0-90BA-FB8B1103001C}" presName="textNode" presStyleLbl="node1" presStyleIdx="2" presStyleCnt="4" custScaleX="91479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2D0A0-D440-40E9-BB3E-C56CB519A83D}" type="pres">
      <dgm:prSet presAssocID="{78257A81-CF3B-49F7-87B5-A17FAF4A342B}" presName="sibTrans" presStyleCnt="0"/>
      <dgm:spPr/>
    </dgm:pt>
    <dgm:pt modelId="{E48A80D5-E903-4B52-9014-E3A338358879}" type="pres">
      <dgm:prSet presAssocID="{9AC0A8D1-5610-478B-8612-FED4C5198A4F}" presName="textNode" presStyleLbl="node1" presStyleIdx="3" presStyleCnt="4" custScaleX="91031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8D7DC-F742-40A5-873B-17269232282A}" srcId="{D397F72F-7E97-42E7-831B-E28C7F9B0644}" destId="{90FA82E8-45EB-45CC-9EF9-2E4CECC74D3D}" srcOrd="0" destOrd="0" parTransId="{A3B19156-A5A9-46FD-9FFB-3AE7386B75F9}" sibTransId="{E15A33F4-FDB6-48DF-9AD3-39751CC79179}"/>
    <dgm:cxn modelId="{7CF3CE04-8B79-432F-BC2D-68EA928E7F7F}" srcId="{D397F72F-7E97-42E7-831B-E28C7F9B0644}" destId="{8C411AB0-68D5-46B0-90BA-FB8B1103001C}" srcOrd="2" destOrd="0" parTransId="{36CA6B2E-A7CC-4D39-A4C4-363B53299F2A}" sibTransId="{78257A81-CF3B-49F7-87B5-A17FAF4A342B}"/>
    <dgm:cxn modelId="{9C8EE170-3D79-4962-A95B-0A9A1CBA3DFE}" type="presOf" srcId="{D397F72F-7E97-42E7-831B-E28C7F9B0644}" destId="{2F144D52-D2E4-4A0E-9647-6BF2D1B926D5}" srcOrd="0" destOrd="0" presId="urn:microsoft.com/office/officeart/2005/8/layout/hProcess9"/>
    <dgm:cxn modelId="{D6B445A8-27ED-4337-B810-937A3F62AC0F}" type="presOf" srcId="{9AC0A8D1-5610-478B-8612-FED4C5198A4F}" destId="{E48A80D5-E903-4B52-9014-E3A338358879}" srcOrd="0" destOrd="0" presId="urn:microsoft.com/office/officeart/2005/8/layout/hProcess9"/>
    <dgm:cxn modelId="{086BB144-6210-4E65-B145-3F3DFABBE6A7}" type="presOf" srcId="{BB3DE551-001E-4874-923B-08A37B61D105}" destId="{984E2923-2998-4FD1-AD69-4F19E86B312C}" srcOrd="0" destOrd="0" presId="urn:microsoft.com/office/officeart/2005/8/layout/hProcess9"/>
    <dgm:cxn modelId="{30B3198D-7C01-4A37-8895-373212313A64}" srcId="{D397F72F-7E97-42E7-831B-E28C7F9B0644}" destId="{9AC0A8D1-5610-478B-8612-FED4C5198A4F}" srcOrd="3" destOrd="0" parTransId="{5F5BFC74-26FA-4EBA-8CC7-DC456255C2BC}" sibTransId="{445C8730-5AEA-40E2-82A8-C2F9C586E6EA}"/>
    <dgm:cxn modelId="{8A97E7E1-F58C-4D70-B48B-AF5676A9B645}" srcId="{D397F72F-7E97-42E7-831B-E28C7F9B0644}" destId="{BB3DE551-001E-4874-923B-08A37B61D105}" srcOrd="1" destOrd="0" parTransId="{703BFF5D-6440-4C3B-94F3-DA97F0F28E9B}" sibTransId="{260CFA93-6194-4F1B-9D45-3EF4323E0504}"/>
    <dgm:cxn modelId="{E53FC54C-905F-4E09-A73A-2B22277AF3C0}" type="presOf" srcId="{8C411AB0-68D5-46B0-90BA-FB8B1103001C}" destId="{DA2C73CD-735D-489B-A8CD-8055ACD75995}" srcOrd="0" destOrd="0" presId="urn:microsoft.com/office/officeart/2005/8/layout/hProcess9"/>
    <dgm:cxn modelId="{218139F7-C6A9-4C91-A752-9FB508B37EC5}" type="presOf" srcId="{90FA82E8-45EB-45CC-9EF9-2E4CECC74D3D}" destId="{1AF1777B-331D-4036-9776-0315ED920D14}" srcOrd="0" destOrd="0" presId="urn:microsoft.com/office/officeart/2005/8/layout/hProcess9"/>
    <dgm:cxn modelId="{5BC21EA3-300A-4476-B27B-169598AE6774}" type="presParOf" srcId="{2F144D52-D2E4-4A0E-9647-6BF2D1B926D5}" destId="{9581F68D-0F9A-4460-9EB5-37367B1997E1}" srcOrd="0" destOrd="0" presId="urn:microsoft.com/office/officeart/2005/8/layout/hProcess9"/>
    <dgm:cxn modelId="{06FA6EC3-08F0-46B0-97F8-58DFA61FABF9}" type="presParOf" srcId="{2F144D52-D2E4-4A0E-9647-6BF2D1B926D5}" destId="{A2CD1266-EA3D-47FB-B0F6-6D9781858866}" srcOrd="1" destOrd="0" presId="urn:microsoft.com/office/officeart/2005/8/layout/hProcess9"/>
    <dgm:cxn modelId="{BE372080-45CF-4007-8E9A-38D328D10B51}" type="presParOf" srcId="{A2CD1266-EA3D-47FB-B0F6-6D9781858866}" destId="{1AF1777B-331D-4036-9776-0315ED920D14}" srcOrd="0" destOrd="0" presId="urn:microsoft.com/office/officeart/2005/8/layout/hProcess9"/>
    <dgm:cxn modelId="{202984F2-F154-4B31-BA50-B13BEF63228B}" type="presParOf" srcId="{A2CD1266-EA3D-47FB-B0F6-6D9781858866}" destId="{76E230A1-186A-4AEF-9E7A-3F05FFD4FE28}" srcOrd="1" destOrd="0" presId="urn:microsoft.com/office/officeart/2005/8/layout/hProcess9"/>
    <dgm:cxn modelId="{7587EA96-2B96-4A5B-B441-A0C97EFCC2C8}" type="presParOf" srcId="{A2CD1266-EA3D-47FB-B0F6-6D9781858866}" destId="{984E2923-2998-4FD1-AD69-4F19E86B312C}" srcOrd="2" destOrd="0" presId="urn:microsoft.com/office/officeart/2005/8/layout/hProcess9"/>
    <dgm:cxn modelId="{0D1E6C3F-8270-4DB3-83EA-75499B05877F}" type="presParOf" srcId="{A2CD1266-EA3D-47FB-B0F6-6D9781858866}" destId="{002C0C63-579F-49D9-ABE7-44B8B1BFED9C}" srcOrd="3" destOrd="0" presId="urn:microsoft.com/office/officeart/2005/8/layout/hProcess9"/>
    <dgm:cxn modelId="{81B1A9C7-874E-488B-901E-C11DF7BD3913}" type="presParOf" srcId="{A2CD1266-EA3D-47FB-B0F6-6D9781858866}" destId="{DA2C73CD-735D-489B-A8CD-8055ACD75995}" srcOrd="4" destOrd="0" presId="urn:microsoft.com/office/officeart/2005/8/layout/hProcess9"/>
    <dgm:cxn modelId="{F99C5702-9DA6-494E-958E-A82954A06B74}" type="presParOf" srcId="{A2CD1266-EA3D-47FB-B0F6-6D9781858866}" destId="{9AA2D0A0-D440-40E9-BB3E-C56CB519A83D}" srcOrd="5" destOrd="0" presId="urn:microsoft.com/office/officeart/2005/8/layout/hProcess9"/>
    <dgm:cxn modelId="{58990A19-DFC7-49A0-B65C-22BD93296DEF}" type="presParOf" srcId="{A2CD1266-EA3D-47FB-B0F6-6D9781858866}" destId="{E48A80D5-E903-4B52-9014-E3A33835887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7F72F-7E97-42E7-831B-E28C7F9B06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A82E8-45EB-45CC-9EF9-2E4CECC74D3D}">
      <dgm:prSet custT="1"/>
      <dgm:spPr>
        <a:solidFill>
          <a:srgbClr val="216521"/>
        </a:solidFill>
        <a:ln>
          <a:noFill/>
        </a:ln>
      </dgm:spPr>
      <dgm:t>
        <a:bodyPr/>
        <a:lstStyle/>
        <a:p>
          <a:pPr rtl="0"/>
          <a:r>
            <a:rPr lang="ru-RU" sz="2100" b="1" dirty="0" smtClean="0"/>
            <a:t>ПРОФЕССИИ:</a:t>
          </a:r>
          <a:endParaRPr lang="ru-RU" sz="2100" dirty="0"/>
        </a:p>
      </dgm:t>
    </dgm:pt>
    <dgm:pt modelId="{A3B19156-A5A9-46FD-9FFB-3AE7386B75F9}" type="parTrans" cxnId="{DB68D7DC-F742-40A5-873B-17269232282A}">
      <dgm:prSet/>
      <dgm:spPr/>
      <dgm:t>
        <a:bodyPr/>
        <a:lstStyle/>
        <a:p>
          <a:endParaRPr lang="ru-RU"/>
        </a:p>
      </dgm:t>
    </dgm:pt>
    <dgm:pt modelId="{E15A33F4-FDB6-48DF-9AD3-39751CC79179}" type="sibTrans" cxnId="{DB68D7DC-F742-40A5-873B-17269232282A}">
      <dgm:prSet/>
      <dgm:spPr/>
      <dgm:t>
        <a:bodyPr/>
        <a:lstStyle/>
        <a:p>
          <a:endParaRPr lang="ru-RU"/>
        </a:p>
      </dgm:t>
    </dgm:pt>
    <dgm:pt modelId="{BB3DE551-001E-4874-923B-08A37B61D105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ПОВАР</a:t>
          </a:r>
          <a:endParaRPr lang="ru-RU" dirty="0"/>
        </a:p>
      </dgm:t>
    </dgm:pt>
    <dgm:pt modelId="{703BFF5D-6440-4C3B-94F3-DA97F0F28E9B}" type="parTrans" cxnId="{8A97E7E1-F58C-4D70-B48B-AF5676A9B645}">
      <dgm:prSet/>
      <dgm:spPr/>
      <dgm:t>
        <a:bodyPr/>
        <a:lstStyle/>
        <a:p>
          <a:endParaRPr lang="ru-RU"/>
        </a:p>
      </dgm:t>
    </dgm:pt>
    <dgm:pt modelId="{260CFA93-6194-4F1B-9D45-3EF4323E0504}" type="sibTrans" cxnId="{8A97E7E1-F58C-4D70-B48B-AF5676A9B645}">
      <dgm:prSet/>
      <dgm:spPr/>
      <dgm:t>
        <a:bodyPr/>
        <a:lstStyle/>
        <a:p>
          <a:endParaRPr lang="ru-RU"/>
        </a:p>
      </dgm:t>
    </dgm:pt>
    <dgm:pt modelId="{8C411AB0-68D5-46B0-90BA-FB8B1103001C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КОНДИТЕР</a:t>
          </a:r>
          <a:endParaRPr lang="ru-RU" dirty="0"/>
        </a:p>
      </dgm:t>
    </dgm:pt>
    <dgm:pt modelId="{36CA6B2E-A7CC-4D39-A4C4-363B53299F2A}" type="parTrans" cxnId="{7CF3CE04-8B79-432F-BC2D-68EA928E7F7F}">
      <dgm:prSet/>
      <dgm:spPr/>
      <dgm:t>
        <a:bodyPr/>
        <a:lstStyle/>
        <a:p>
          <a:endParaRPr lang="ru-RU"/>
        </a:p>
      </dgm:t>
    </dgm:pt>
    <dgm:pt modelId="{78257A81-CF3B-49F7-87B5-A17FAF4A342B}" type="sibTrans" cxnId="{7CF3CE04-8B79-432F-BC2D-68EA928E7F7F}">
      <dgm:prSet/>
      <dgm:spPr/>
      <dgm:t>
        <a:bodyPr/>
        <a:lstStyle/>
        <a:p>
          <a:endParaRPr lang="ru-RU"/>
        </a:p>
      </dgm:t>
    </dgm:pt>
    <dgm:pt modelId="{9AC0A8D1-5610-478B-8612-FED4C5198A4F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ОФИЦИАНТ</a:t>
          </a:r>
          <a:endParaRPr lang="ru-RU" dirty="0"/>
        </a:p>
      </dgm:t>
    </dgm:pt>
    <dgm:pt modelId="{5F5BFC74-26FA-4EBA-8CC7-DC456255C2BC}" type="parTrans" cxnId="{30B3198D-7C01-4A37-8895-373212313A64}">
      <dgm:prSet/>
      <dgm:spPr/>
      <dgm:t>
        <a:bodyPr/>
        <a:lstStyle/>
        <a:p>
          <a:endParaRPr lang="ru-RU"/>
        </a:p>
      </dgm:t>
    </dgm:pt>
    <dgm:pt modelId="{445C8730-5AEA-40E2-82A8-C2F9C586E6EA}" type="sibTrans" cxnId="{30B3198D-7C01-4A37-8895-373212313A64}">
      <dgm:prSet/>
      <dgm:spPr/>
      <dgm:t>
        <a:bodyPr/>
        <a:lstStyle/>
        <a:p>
          <a:endParaRPr lang="ru-RU"/>
        </a:p>
      </dgm:t>
    </dgm:pt>
    <dgm:pt modelId="{2F144D52-D2E4-4A0E-9647-6BF2D1B926D5}" type="pres">
      <dgm:prSet presAssocID="{D397F72F-7E97-42E7-831B-E28C7F9B06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1F68D-0F9A-4460-9EB5-37367B1997E1}" type="pres">
      <dgm:prSet presAssocID="{D397F72F-7E97-42E7-831B-E28C7F9B0644}" presName="arrow" presStyleLbl="bgShp" presStyleIdx="0" presStyleCnt="1" custScaleY="84114"/>
      <dgm:spPr/>
    </dgm:pt>
    <dgm:pt modelId="{A2CD1266-EA3D-47FB-B0F6-6D9781858866}" type="pres">
      <dgm:prSet presAssocID="{D397F72F-7E97-42E7-831B-E28C7F9B0644}" presName="linearProcess" presStyleCnt="0"/>
      <dgm:spPr/>
    </dgm:pt>
    <dgm:pt modelId="{1AF1777B-331D-4036-9776-0315ED920D14}" type="pres">
      <dgm:prSet presAssocID="{90FA82E8-45EB-45CC-9EF9-2E4CECC74D3D}" presName="textNode" presStyleLbl="node1" presStyleIdx="0" presStyleCnt="4" custScaleX="112472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30A1-186A-4AEF-9E7A-3F05FFD4FE28}" type="pres">
      <dgm:prSet presAssocID="{E15A33F4-FDB6-48DF-9AD3-39751CC79179}" presName="sibTrans" presStyleCnt="0"/>
      <dgm:spPr/>
    </dgm:pt>
    <dgm:pt modelId="{984E2923-2998-4FD1-AD69-4F19E86B312C}" type="pres">
      <dgm:prSet presAssocID="{BB3DE551-001E-4874-923B-08A37B61D105}" presName="textNode" presStyleLbl="node1" presStyleIdx="1" presStyleCnt="4" custScaleX="94067" custScaleY="70095" custLinFactNeighborX="2108" custLinFactNeighborY="-1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C0C63-579F-49D9-ABE7-44B8B1BFED9C}" type="pres">
      <dgm:prSet presAssocID="{260CFA93-6194-4F1B-9D45-3EF4323E0504}" presName="sibTrans" presStyleCnt="0"/>
      <dgm:spPr/>
    </dgm:pt>
    <dgm:pt modelId="{DA2C73CD-735D-489B-A8CD-8055ACD75995}" type="pres">
      <dgm:prSet presAssocID="{8C411AB0-68D5-46B0-90BA-FB8B1103001C}" presName="textNode" presStyleLbl="node1" presStyleIdx="2" presStyleCnt="4" custScaleX="91479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2D0A0-D440-40E9-BB3E-C56CB519A83D}" type="pres">
      <dgm:prSet presAssocID="{78257A81-CF3B-49F7-87B5-A17FAF4A342B}" presName="sibTrans" presStyleCnt="0"/>
      <dgm:spPr/>
    </dgm:pt>
    <dgm:pt modelId="{E48A80D5-E903-4B52-9014-E3A338358879}" type="pres">
      <dgm:prSet presAssocID="{9AC0A8D1-5610-478B-8612-FED4C5198A4F}" presName="textNode" presStyleLbl="node1" presStyleIdx="3" presStyleCnt="4" custScaleX="91031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8D7DC-F742-40A5-873B-17269232282A}" srcId="{D397F72F-7E97-42E7-831B-E28C7F9B0644}" destId="{90FA82E8-45EB-45CC-9EF9-2E4CECC74D3D}" srcOrd="0" destOrd="0" parTransId="{A3B19156-A5A9-46FD-9FFB-3AE7386B75F9}" sibTransId="{E15A33F4-FDB6-48DF-9AD3-39751CC79179}"/>
    <dgm:cxn modelId="{7CF3CE04-8B79-432F-BC2D-68EA928E7F7F}" srcId="{D397F72F-7E97-42E7-831B-E28C7F9B0644}" destId="{8C411AB0-68D5-46B0-90BA-FB8B1103001C}" srcOrd="2" destOrd="0" parTransId="{36CA6B2E-A7CC-4D39-A4C4-363B53299F2A}" sibTransId="{78257A81-CF3B-49F7-87B5-A17FAF4A342B}"/>
    <dgm:cxn modelId="{9C8EE170-3D79-4962-A95B-0A9A1CBA3DFE}" type="presOf" srcId="{D397F72F-7E97-42E7-831B-E28C7F9B0644}" destId="{2F144D52-D2E4-4A0E-9647-6BF2D1B926D5}" srcOrd="0" destOrd="0" presId="urn:microsoft.com/office/officeart/2005/8/layout/hProcess9"/>
    <dgm:cxn modelId="{D6B445A8-27ED-4337-B810-937A3F62AC0F}" type="presOf" srcId="{9AC0A8D1-5610-478B-8612-FED4C5198A4F}" destId="{E48A80D5-E903-4B52-9014-E3A338358879}" srcOrd="0" destOrd="0" presId="urn:microsoft.com/office/officeart/2005/8/layout/hProcess9"/>
    <dgm:cxn modelId="{086BB144-6210-4E65-B145-3F3DFABBE6A7}" type="presOf" srcId="{BB3DE551-001E-4874-923B-08A37B61D105}" destId="{984E2923-2998-4FD1-AD69-4F19E86B312C}" srcOrd="0" destOrd="0" presId="urn:microsoft.com/office/officeart/2005/8/layout/hProcess9"/>
    <dgm:cxn modelId="{30B3198D-7C01-4A37-8895-373212313A64}" srcId="{D397F72F-7E97-42E7-831B-E28C7F9B0644}" destId="{9AC0A8D1-5610-478B-8612-FED4C5198A4F}" srcOrd="3" destOrd="0" parTransId="{5F5BFC74-26FA-4EBA-8CC7-DC456255C2BC}" sibTransId="{445C8730-5AEA-40E2-82A8-C2F9C586E6EA}"/>
    <dgm:cxn modelId="{8A97E7E1-F58C-4D70-B48B-AF5676A9B645}" srcId="{D397F72F-7E97-42E7-831B-E28C7F9B0644}" destId="{BB3DE551-001E-4874-923B-08A37B61D105}" srcOrd="1" destOrd="0" parTransId="{703BFF5D-6440-4C3B-94F3-DA97F0F28E9B}" sibTransId="{260CFA93-6194-4F1B-9D45-3EF4323E0504}"/>
    <dgm:cxn modelId="{E53FC54C-905F-4E09-A73A-2B22277AF3C0}" type="presOf" srcId="{8C411AB0-68D5-46B0-90BA-FB8B1103001C}" destId="{DA2C73CD-735D-489B-A8CD-8055ACD75995}" srcOrd="0" destOrd="0" presId="urn:microsoft.com/office/officeart/2005/8/layout/hProcess9"/>
    <dgm:cxn modelId="{218139F7-C6A9-4C91-A752-9FB508B37EC5}" type="presOf" srcId="{90FA82E8-45EB-45CC-9EF9-2E4CECC74D3D}" destId="{1AF1777B-331D-4036-9776-0315ED920D14}" srcOrd="0" destOrd="0" presId="urn:microsoft.com/office/officeart/2005/8/layout/hProcess9"/>
    <dgm:cxn modelId="{5BC21EA3-300A-4476-B27B-169598AE6774}" type="presParOf" srcId="{2F144D52-D2E4-4A0E-9647-6BF2D1B926D5}" destId="{9581F68D-0F9A-4460-9EB5-37367B1997E1}" srcOrd="0" destOrd="0" presId="urn:microsoft.com/office/officeart/2005/8/layout/hProcess9"/>
    <dgm:cxn modelId="{06FA6EC3-08F0-46B0-97F8-58DFA61FABF9}" type="presParOf" srcId="{2F144D52-D2E4-4A0E-9647-6BF2D1B926D5}" destId="{A2CD1266-EA3D-47FB-B0F6-6D9781858866}" srcOrd="1" destOrd="0" presId="urn:microsoft.com/office/officeart/2005/8/layout/hProcess9"/>
    <dgm:cxn modelId="{BE372080-45CF-4007-8E9A-38D328D10B51}" type="presParOf" srcId="{A2CD1266-EA3D-47FB-B0F6-6D9781858866}" destId="{1AF1777B-331D-4036-9776-0315ED920D14}" srcOrd="0" destOrd="0" presId="urn:microsoft.com/office/officeart/2005/8/layout/hProcess9"/>
    <dgm:cxn modelId="{202984F2-F154-4B31-BA50-B13BEF63228B}" type="presParOf" srcId="{A2CD1266-EA3D-47FB-B0F6-6D9781858866}" destId="{76E230A1-186A-4AEF-9E7A-3F05FFD4FE28}" srcOrd="1" destOrd="0" presId="urn:microsoft.com/office/officeart/2005/8/layout/hProcess9"/>
    <dgm:cxn modelId="{7587EA96-2B96-4A5B-B441-A0C97EFCC2C8}" type="presParOf" srcId="{A2CD1266-EA3D-47FB-B0F6-6D9781858866}" destId="{984E2923-2998-4FD1-AD69-4F19E86B312C}" srcOrd="2" destOrd="0" presId="urn:microsoft.com/office/officeart/2005/8/layout/hProcess9"/>
    <dgm:cxn modelId="{0D1E6C3F-8270-4DB3-83EA-75499B05877F}" type="presParOf" srcId="{A2CD1266-EA3D-47FB-B0F6-6D9781858866}" destId="{002C0C63-579F-49D9-ABE7-44B8B1BFED9C}" srcOrd="3" destOrd="0" presId="urn:microsoft.com/office/officeart/2005/8/layout/hProcess9"/>
    <dgm:cxn modelId="{81B1A9C7-874E-488B-901E-C11DF7BD3913}" type="presParOf" srcId="{A2CD1266-EA3D-47FB-B0F6-6D9781858866}" destId="{DA2C73CD-735D-489B-A8CD-8055ACD75995}" srcOrd="4" destOrd="0" presId="urn:microsoft.com/office/officeart/2005/8/layout/hProcess9"/>
    <dgm:cxn modelId="{F99C5702-9DA6-494E-958E-A82954A06B74}" type="presParOf" srcId="{A2CD1266-EA3D-47FB-B0F6-6D9781858866}" destId="{9AA2D0A0-D440-40E9-BB3E-C56CB519A83D}" srcOrd="5" destOrd="0" presId="urn:microsoft.com/office/officeart/2005/8/layout/hProcess9"/>
    <dgm:cxn modelId="{58990A19-DFC7-49A0-B65C-22BD93296DEF}" type="presParOf" srcId="{A2CD1266-EA3D-47FB-B0F6-6D9781858866}" destId="{E48A80D5-E903-4B52-9014-E3A33835887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97F72F-7E97-42E7-831B-E28C7F9B06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A82E8-45EB-45CC-9EF9-2E4CECC74D3D}">
      <dgm:prSet custT="1"/>
      <dgm:spPr>
        <a:solidFill>
          <a:srgbClr val="216521"/>
        </a:solidFill>
        <a:ln>
          <a:noFill/>
        </a:ln>
      </dgm:spPr>
      <dgm:t>
        <a:bodyPr/>
        <a:lstStyle/>
        <a:p>
          <a:pPr rtl="0"/>
          <a:r>
            <a:rPr lang="ru-RU" sz="2100" b="1" dirty="0" smtClean="0"/>
            <a:t>ПРОФЕССИИ:</a:t>
          </a:r>
          <a:endParaRPr lang="ru-RU" sz="2100" dirty="0"/>
        </a:p>
      </dgm:t>
    </dgm:pt>
    <dgm:pt modelId="{A3B19156-A5A9-46FD-9FFB-3AE7386B75F9}" type="parTrans" cxnId="{DB68D7DC-F742-40A5-873B-17269232282A}">
      <dgm:prSet/>
      <dgm:spPr/>
      <dgm:t>
        <a:bodyPr/>
        <a:lstStyle/>
        <a:p>
          <a:endParaRPr lang="ru-RU"/>
        </a:p>
      </dgm:t>
    </dgm:pt>
    <dgm:pt modelId="{E15A33F4-FDB6-48DF-9AD3-39751CC79179}" type="sibTrans" cxnId="{DB68D7DC-F742-40A5-873B-17269232282A}">
      <dgm:prSet/>
      <dgm:spPr/>
      <dgm:t>
        <a:bodyPr/>
        <a:lstStyle/>
        <a:p>
          <a:endParaRPr lang="ru-RU"/>
        </a:p>
      </dgm:t>
    </dgm:pt>
    <dgm:pt modelId="{BB3DE551-001E-4874-923B-08A37B61D105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ШВЕЯ</a:t>
          </a:r>
          <a:endParaRPr lang="ru-RU" dirty="0"/>
        </a:p>
      </dgm:t>
    </dgm:pt>
    <dgm:pt modelId="{703BFF5D-6440-4C3B-94F3-DA97F0F28E9B}" type="parTrans" cxnId="{8A97E7E1-F58C-4D70-B48B-AF5676A9B645}">
      <dgm:prSet/>
      <dgm:spPr/>
      <dgm:t>
        <a:bodyPr/>
        <a:lstStyle/>
        <a:p>
          <a:endParaRPr lang="ru-RU"/>
        </a:p>
      </dgm:t>
    </dgm:pt>
    <dgm:pt modelId="{260CFA93-6194-4F1B-9D45-3EF4323E0504}" type="sibTrans" cxnId="{8A97E7E1-F58C-4D70-B48B-AF5676A9B645}">
      <dgm:prSet/>
      <dgm:spPr/>
      <dgm:t>
        <a:bodyPr/>
        <a:lstStyle/>
        <a:p>
          <a:endParaRPr lang="ru-RU"/>
        </a:p>
      </dgm:t>
    </dgm:pt>
    <dgm:pt modelId="{8C411AB0-68D5-46B0-90BA-FB8B1103001C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ПОРТНОЙ</a:t>
          </a:r>
          <a:endParaRPr lang="ru-RU" dirty="0"/>
        </a:p>
      </dgm:t>
    </dgm:pt>
    <dgm:pt modelId="{36CA6B2E-A7CC-4D39-A4C4-363B53299F2A}" type="parTrans" cxnId="{7CF3CE04-8B79-432F-BC2D-68EA928E7F7F}">
      <dgm:prSet/>
      <dgm:spPr/>
      <dgm:t>
        <a:bodyPr/>
        <a:lstStyle/>
        <a:p>
          <a:endParaRPr lang="ru-RU"/>
        </a:p>
      </dgm:t>
    </dgm:pt>
    <dgm:pt modelId="{78257A81-CF3B-49F7-87B5-A17FAF4A342B}" type="sibTrans" cxnId="{7CF3CE04-8B79-432F-BC2D-68EA928E7F7F}">
      <dgm:prSet/>
      <dgm:spPr/>
      <dgm:t>
        <a:bodyPr/>
        <a:lstStyle/>
        <a:p>
          <a:endParaRPr lang="ru-RU"/>
        </a:p>
      </dgm:t>
    </dgm:pt>
    <dgm:pt modelId="{9AC0A8D1-5610-478B-8612-FED4C5198A4F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ЗАКРОЙЩИК</a:t>
          </a:r>
          <a:endParaRPr lang="ru-RU" dirty="0"/>
        </a:p>
      </dgm:t>
    </dgm:pt>
    <dgm:pt modelId="{5F5BFC74-26FA-4EBA-8CC7-DC456255C2BC}" type="parTrans" cxnId="{30B3198D-7C01-4A37-8895-373212313A64}">
      <dgm:prSet/>
      <dgm:spPr/>
      <dgm:t>
        <a:bodyPr/>
        <a:lstStyle/>
        <a:p>
          <a:endParaRPr lang="ru-RU"/>
        </a:p>
      </dgm:t>
    </dgm:pt>
    <dgm:pt modelId="{445C8730-5AEA-40E2-82A8-C2F9C586E6EA}" type="sibTrans" cxnId="{30B3198D-7C01-4A37-8895-373212313A64}">
      <dgm:prSet/>
      <dgm:spPr/>
      <dgm:t>
        <a:bodyPr/>
        <a:lstStyle/>
        <a:p>
          <a:endParaRPr lang="ru-RU"/>
        </a:p>
      </dgm:t>
    </dgm:pt>
    <dgm:pt modelId="{2F144D52-D2E4-4A0E-9647-6BF2D1B926D5}" type="pres">
      <dgm:prSet presAssocID="{D397F72F-7E97-42E7-831B-E28C7F9B06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1F68D-0F9A-4460-9EB5-37367B1997E1}" type="pres">
      <dgm:prSet presAssocID="{D397F72F-7E97-42E7-831B-E28C7F9B0644}" presName="arrow" presStyleLbl="bgShp" presStyleIdx="0" presStyleCnt="1"/>
      <dgm:spPr/>
    </dgm:pt>
    <dgm:pt modelId="{A2CD1266-EA3D-47FB-B0F6-6D9781858866}" type="pres">
      <dgm:prSet presAssocID="{D397F72F-7E97-42E7-831B-E28C7F9B0644}" presName="linearProcess" presStyleCnt="0"/>
      <dgm:spPr/>
    </dgm:pt>
    <dgm:pt modelId="{1AF1777B-331D-4036-9776-0315ED920D14}" type="pres">
      <dgm:prSet presAssocID="{90FA82E8-45EB-45CC-9EF9-2E4CECC74D3D}" presName="textNode" presStyleLbl="node1" presStyleIdx="0" presStyleCnt="4" custScaleX="115340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30A1-186A-4AEF-9E7A-3F05FFD4FE28}" type="pres">
      <dgm:prSet presAssocID="{E15A33F4-FDB6-48DF-9AD3-39751CC79179}" presName="sibTrans" presStyleCnt="0"/>
      <dgm:spPr/>
    </dgm:pt>
    <dgm:pt modelId="{984E2923-2998-4FD1-AD69-4F19E86B312C}" type="pres">
      <dgm:prSet presAssocID="{BB3DE551-001E-4874-923B-08A37B61D105}" presName="textNode" presStyleLbl="node1" presStyleIdx="1" presStyleCnt="4" custScaleX="90239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C0C63-579F-49D9-ABE7-44B8B1BFED9C}" type="pres">
      <dgm:prSet presAssocID="{260CFA93-6194-4F1B-9D45-3EF4323E0504}" presName="sibTrans" presStyleCnt="0"/>
      <dgm:spPr/>
    </dgm:pt>
    <dgm:pt modelId="{DA2C73CD-735D-489B-A8CD-8055ACD75995}" type="pres">
      <dgm:prSet presAssocID="{8C411AB0-68D5-46B0-90BA-FB8B1103001C}" presName="textNode" presStyleLbl="node1" presStyleIdx="2" presStyleCnt="4" custScaleX="90692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2D0A0-D440-40E9-BB3E-C56CB519A83D}" type="pres">
      <dgm:prSet presAssocID="{78257A81-CF3B-49F7-87B5-A17FAF4A342B}" presName="sibTrans" presStyleCnt="0"/>
      <dgm:spPr/>
    </dgm:pt>
    <dgm:pt modelId="{E48A80D5-E903-4B52-9014-E3A338358879}" type="pres">
      <dgm:prSet presAssocID="{9AC0A8D1-5610-478B-8612-FED4C5198A4F}" presName="textNode" presStyleLbl="node1" presStyleIdx="3" presStyleCnt="4" custScaleX="90153" custScaleY="700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8D7DC-F742-40A5-873B-17269232282A}" srcId="{D397F72F-7E97-42E7-831B-E28C7F9B0644}" destId="{90FA82E8-45EB-45CC-9EF9-2E4CECC74D3D}" srcOrd="0" destOrd="0" parTransId="{A3B19156-A5A9-46FD-9FFB-3AE7386B75F9}" sibTransId="{E15A33F4-FDB6-48DF-9AD3-39751CC79179}"/>
    <dgm:cxn modelId="{7CF3CE04-8B79-432F-BC2D-68EA928E7F7F}" srcId="{D397F72F-7E97-42E7-831B-E28C7F9B0644}" destId="{8C411AB0-68D5-46B0-90BA-FB8B1103001C}" srcOrd="2" destOrd="0" parTransId="{36CA6B2E-A7CC-4D39-A4C4-363B53299F2A}" sibTransId="{78257A81-CF3B-49F7-87B5-A17FAF4A342B}"/>
    <dgm:cxn modelId="{9C8EE170-3D79-4962-A95B-0A9A1CBA3DFE}" type="presOf" srcId="{D397F72F-7E97-42E7-831B-E28C7F9B0644}" destId="{2F144D52-D2E4-4A0E-9647-6BF2D1B926D5}" srcOrd="0" destOrd="0" presId="urn:microsoft.com/office/officeart/2005/8/layout/hProcess9"/>
    <dgm:cxn modelId="{D6B445A8-27ED-4337-B810-937A3F62AC0F}" type="presOf" srcId="{9AC0A8D1-5610-478B-8612-FED4C5198A4F}" destId="{E48A80D5-E903-4B52-9014-E3A338358879}" srcOrd="0" destOrd="0" presId="urn:microsoft.com/office/officeart/2005/8/layout/hProcess9"/>
    <dgm:cxn modelId="{086BB144-6210-4E65-B145-3F3DFABBE6A7}" type="presOf" srcId="{BB3DE551-001E-4874-923B-08A37B61D105}" destId="{984E2923-2998-4FD1-AD69-4F19E86B312C}" srcOrd="0" destOrd="0" presId="urn:microsoft.com/office/officeart/2005/8/layout/hProcess9"/>
    <dgm:cxn modelId="{30B3198D-7C01-4A37-8895-373212313A64}" srcId="{D397F72F-7E97-42E7-831B-E28C7F9B0644}" destId="{9AC0A8D1-5610-478B-8612-FED4C5198A4F}" srcOrd="3" destOrd="0" parTransId="{5F5BFC74-26FA-4EBA-8CC7-DC456255C2BC}" sibTransId="{445C8730-5AEA-40E2-82A8-C2F9C586E6EA}"/>
    <dgm:cxn modelId="{8A97E7E1-F58C-4D70-B48B-AF5676A9B645}" srcId="{D397F72F-7E97-42E7-831B-E28C7F9B0644}" destId="{BB3DE551-001E-4874-923B-08A37B61D105}" srcOrd="1" destOrd="0" parTransId="{703BFF5D-6440-4C3B-94F3-DA97F0F28E9B}" sibTransId="{260CFA93-6194-4F1B-9D45-3EF4323E0504}"/>
    <dgm:cxn modelId="{E53FC54C-905F-4E09-A73A-2B22277AF3C0}" type="presOf" srcId="{8C411AB0-68D5-46B0-90BA-FB8B1103001C}" destId="{DA2C73CD-735D-489B-A8CD-8055ACD75995}" srcOrd="0" destOrd="0" presId="urn:microsoft.com/office/officeart/2005/8/layout/hProcess9"/>
    <dgm:cxn modelId="{218139F7-C6A9-4C91-A752-9FB508B37EC5}" type="presOf" srcId="{90FA82E8-45EB-45CC-9EF9-2E4CECC74D3D}" destId="{1AF1777B-331D-4036-9776-0315ED920D14}" srcOrd="0" destOrd="0" presId="urn:microsoft.com/office/officeart/2005/8/layout/hProcess9"/>
    <dgm:cxn modelId="{5BC21EA3-300A-4476-B27B-169598AE6774}" type="presParOf" srcId="{2F144D52-D2E4-4A0E-9647-6BF2D1B926D5}" destId="{9581F68D-0F9A-4460-9EB5-37367B1997E1}" srcOrd="0" destOrd="0" presId="urn:microsoft.com/office/officeart/2005/8/layout/hProcess9"/>
    <dgm:cxn modelId="{06FA6EC3-08F0-46B0-97F8-58DFA61FABF9}" type="presParOf" srcId="{2F144D52-D2E4-4A0E-9647-6BF2D1B926D5}" destId="{A2CD1266-EA3D-47FB-B0F6-6D9781858866}" srcOrd="1" destOrd="0" presId="urn:microsoft.com/office/officeart/2005/8/layout/hProcess9"/>
    <dgm:cxn modelId="{BE372080-45CF-4007-8E9A-38D328D10B51}" type="presParOf" srcId="{A2CD1266-EA3D-47FB-B0F6-6D9781858866}" destId="{1AF1777B-331D-4036-9776-0315ED920D14}" srcOrd="0" destOrd="0" presId="urn:microsoft.com/office/officeart/2005/8/layout/hProcess9"/>
    <dgm:cxn modelId="{202984F2-F154-4B31-BA50-B13BEF63228B}" type="presParOf" srcId="{A2CD1266-EA3D-47FB-B0F6-6D9781858866}" destId="{76E230A1-186A-4AEF-9E7A-3F05FFD4FE28}" srcOrd="1" destOrd="0" presId="urn:microsoft.com/office/officeart/2005/8/layout/hProcess9"/>
    <dgm:cxn modelId="{7587EA96-2B96-4A5B-B441-A0C97EFCC2C8}" type="presParOf" srcId="{A2CD1266-EA3D-47FB-B0F6-6D9781858866}" destId="{984E2923-2998-4FD1-AD69-4F19E86B312C}" srcOrd="2" destOrd="0" presId="urn:microsoft.com/office/officeart/2005/8/layout/hProcess9"/>
    <dgm:cxn modelId="{0D1E6C3F-8270-4DB3-83EA-75499B05877F}" type="presParOf" srcId="{A2CD1266-EA3D-47FB-B0F6-6D9781858866}" destId="{002C0C63-579F-49D9-ABE7-44B8B1BFED9C}" srcOrd="3" destOrd="0" presId="urn:microsoft.com/office/officeart/2005/8/layout/hProcess9"/>
    <dgm:cxn modelId="{81B1A9C7-874E-488B-901E-C11DF7BD3913}" type="presParOf" srcId="{A2CD1266-EA3D-47FB-B0F6-6D9781858866}" destId="{DA2C73CD-735D-489B-A8CD-8055ACD75995}" srcOrd="4" destOrd="0" presId="urn:microsoft.com/office/officeart/2005/8/layout/hProcess9"/>
    <dgm:cxn modelId="{F99C5702-9DA6-494E-958E-A82954A06B74}" type="presParOf" srcId="{A2CD1266-EA3D-47FB-B0F6-6D9781858866}" destId="{9AA2D0A0-D440-40E9-BB3E-C56CB519A83D}" srcOrd="5" destOrd="0" presId="urn:microsoft.com/office/officeart/2005/8/layout/hProcess9"/>
    <dgm:cxn modelId="{58990A19-DFC7-49A0-B65C-22BD93296DEF}" type="presParOf" srcId="{A2CD1266-EA3D-47FB-B0F6-6D9781858866}" destId="{E48A80D5-E903-4B52-9014-E3A33835887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97F72F-7E97-42E7-831B-E28C7F9B06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A82E8-45EB-45CC-9EF9-2E4CECC74D3D}">
      <dgm:prSet custT="1"/>
      <dgm:spPr>
        <a:solidFill>
          <a:srgbClr val="216521"/>
        </a:solidFill>
        <a:ln>
          <a:noFill/>
        </a:ln>
      </dgm:spPr>
      <dgm:t>
        <a:bodyPr/>
        <a:lstStyle/>
        <a:p>
          <a:pPr rtl="0"/>
          <a:r>
            <a:rPr lang="ru-RU" sz="1400" b="1" dirty="0" smtClean="0"/>
            <a:t>ПРОФЕССИИ:</a:t>
          </a:r>
          <a:endParaRPr lang="ru-RU" sz="1400" dirty="0"/>
        </a:p>
      </dgm:t>
    </dgm:pt>
    <dgm:pt modelId="{A3B19156-A5A9-46FD-9FFB-3AE7386B75F9}" type="parTrans" cxnId="{DB68D7DC-F742-40A5-873B-17269232282A}">
      <dgm:prSet/>
      <dgm:spPr/>
      <dgm:t>
        <a:bodyPr/>
        <a:lstStyle/>
        <a:p>
          <a:endParaRPr lang="ru-RU"/>
        </a:p>
      </dgm:t>
    </dgm:pt>
    <dgm:pt modelId="{E15A33F4-FDB6-48DF-9AD3-39751CC79179}" type="sibTrans" cxnId="{DB68D7DC-F742-40A5-873B-17269232282A}">
      <dgm:prSet/>
      <dgm:spPr/>
      <dgm:t>
        <a:bodyPr/>
        <a:lstStyle/>
        <a:p>
          <a:endParaRPr lang="ru-RU"/>
        </a:p>
      </dgm:t>
    </dgm:pt>
    <dgm:pt modelId="{F3173F5A-1329-4303-AD59-5615CABB8A48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ПАРИКМАХЕР</a:t>
          </a:r>
          <a:endParaRPr lang="ru-RU" dirty="0"/>
        </a:p>
      </dgm:t>
    </dgm:pt>
    <dgm:pt modelId="{13BE93EC-77A0-478A-9396-B8736537309E}" type="parTrans" cxnId="{C34F8AA7-9E3B-4654-88D9-7C5BAB76EF78}">
      <dgm:prSet/>
      <dgm:spPr/>
      <dgm:t>
        <a:bodyPr/>
        <a:lstStyle/>
        <a:p>
          <a:endParaRPr lang="ru-RU"/>
        </a:p>
      </dgm:t>
    </dgm:pt>
    <dgm:pt modelId="{4049B906-0005-4CCC-858E-28C9059119B4}" type="sibTrans" cxnId="{C34F8AA7-9E3B-4654-88D9-7C5BAB76EF78}">
      <dgm:prSet/>
      <dgm:spPr/>
      <dgm:t>
        <a:bodyPr/>
        <a:lstStyle/>
        <a:p>
          <a:endParaRPr lang="ru-RU"/>
        </a:p>
      </dgm:t>
    </dgm:pt>
    <dgm:pt modelId="{BB3DE551-001E-4874-923B-08A37B61D105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ШВЕЯ</a:t>
          </a:r>
          <a:endParaRPr lang="ru-RU" dirty="0"/>
        </a:p>
      </dgm:t>
    </dgm:pt>
    <dgm:pt modelId="{703BFF5D-6440-4C3B-94F3-DA97F0F28E9B}" type="parTrans" cxnId="{8A97E7E1-F58C-4D70-B48B-AF5676A9B645}">
      <dgm:prSet/>
      <dgm:spPr/>
      <dgm:t>
        <a:bodyPr/>
        <a:lstStyle/>
        <a:p>
          <a:endParaRPr lang="ru-RU"/>
        </a:p>
      </dgm:t>
    </dgm:pt>
    <dgm:pt modelId="{260CFA93-6194-4F1B-9D45-3EF4323E0504}" type="sibTrans" cxnId="{8A97E7E1-F58C-4D70-B48B-AF5676A9B645}">
      <dgm:prSet/>
      <dgm:spPr/>
      <dgm:t>
        <a:bodyPr/>
        <a:lstStyle/>
        <a:p>
          <a:endParaRPr lang="ru-RU"/>
        </a:p>
      </dgm:t>
    </dgm:pt>
    <dgm:pt modelId="{8C411AB0-68D5-46B0-90BA-FB8B1103001C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ПОРТНОЙ</a:t>
          </a:r>
          <a:endParaRPr lang="ru-RU" dirty="0"/>
        </a:p>
      </dgm:t>
    </dgm:pt>
    <dgm:pt modelId="{36CA6B2E-A7CC-4D39-A4C4-363B53299F2A}" type="parTrans" cxnId="{7CF3CE04-8B79-432F-BC2D-68EA928E7F7F}">
      <dgm:prSet/>
      <dgm:spPr/>
      <dgm:t>
        <a:bodyPr/>
        <a:lstStyle/>
        <a:p>
          <a:endParaRPr lang="ru-RU"/>
        </a:p>
      </dgm:t>
    </dgm:pt>
    <dgm:pt modelId="{78257A81-CF3B-49F7-87B5-A17FAF4A342B}" type="sibTrans" cxnId="{7CF3CE04-8B79-432F-BC2D-68EA928E7F7F}">
      <dgm:prSet/>
      <dgm:spPr/>
      <dgm:t>
        <a:bodyPr/>
        <a:lstStyle/>
        <a:p>
          <a:endParaRPr lang="ru-RU"/>
        </a:p>
      </dgm:t>
    </dgm:pt>
    <dgm:pt modelId="{9AC0A8D1-5610-478B-8612-FED4C5198A4F}">
      <dgm:prSet/>
      <dgm:spPr>
        <a:solidFill>
          <a:srgbClr val="339933"/>
        </a:solidFill>
        <a:ln>
          <a:noFill/>
        </a:ln>
      </dgm:spPr>
      <dgm:t>
        <a:bodyPr/>
        <a:lstStyle/>
        <a:p>
          <a:pPr rtl="0"/>
          <a:r>
            <a:rPr lang="ru-RU" b="1" dirty="0" smtClean="0"/>
            <a:t>ЗАКРОЙЩИК</a:t>
          </a:r>
          <a:endParaRPr lang="ru-RU" dirty="0"/>
        </a:p>
      </dgm:t>
    </dgm:pt>
    <dgm:pt modelId="{5F5BFC74-26FA-4EBA-8CC7-DC456255C2BC}" type="parTrans" cxnId="{30B3198D-7C01-4A37-8895-373212313A64}">
      <dgm:prSet/>
      <dgm:spPr/>
      <dgm:t>
        <a:bodyPr/>
        <a:lstStyle/>
        <a:p>
          <a:endParaRPr lang="ru-RU"/>
        </a:p>
      </dgm:t>
    </dgm:pt>
    <dgm:pt modelId="{445C8730-5AEA-40E2-82A8-C2F9C586E6EA}" type="sibTrans" cxnId="{30B3198D-7C01-4A37-8895-373212313A64}">
      <dgm:prSet/>
      <dgm:spPr/>
      <dgm:t>
        <a:bodyPr/>
        <a:lstStyle/>
        <a:p>
          <a:endParaRPr lang="ru-RU"/>
        </a:p>
      </dgm:t>
    </dgm:pt>
    <dgm:pt modelId="{2F144D52-D2E4-4A0E-9647-6BF2D1B926D5}" type="pres">
      <dgm:prSet presAssocID="{D397F72F-7E97-42E7-831B-E28C7F9B06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1F68D-0F9A-4460-9EB5-37367B1997E1}" type="pres">
      <dgm:prSet presAssocID="{D397F72F-7E97-42E7-831B-E28C7F9B0644}" presName="arrow" presStyleLbl="bgShp" presStyleIdx="0" presStyleCnt="1"/>
      <dgm:spPr/>
    </dgm:pt>
    <dgm:pt modelId="{A2CD1266-EA3D-47FB-B0F6-6D9781858866}" type="pres">
      <dgm:prSet presAssocID="{D397F72F-7E97-42E7-831B-E28C7F9B0644}" presName="linearProcess" presStyleCnt="0"/>
      <dgm:spPr/>
    </dgm:pt>
    <dgm:pt modelId="{1AF1777B-331D-4036-9776-0315ED920D14}" type="pres">
      <dgm:prSet presAssocID="{90FA82E8-45EB-45CC-9EF9-2E4CECC74D3D}" presName="textNode" presStyleLbl="node1" presStyleIdx="0" presStyleCnt="5" custScaleX="108740" custScaleY="6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230A1-186A-4AEF-9E7A-3F05FFD4FE28}" type="pres">
      <dgm:prSet presAssocID="{E15A33F4-FDB6-48DF-9AD3-39751CC79179}" presName="sibTrans" presStyleCnt="0"/>
      <dgm:spPr/>
    </dgm:pt>
    <dgm:pt modelId="{8A623D59-1B03-4344-A7B7-794220F7760F}" type="pres">
      <dgm:prSet presAssocID="{F3173F5A-1329-4303-AD59-5615CABB8A48}" presName="textNode" presStyleLbl="node1" presStyleIdx="1" presStyleCnt="5" custScaleX="106335" custScaleY="6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52641-C805-44E9-ACEC-ADC731C528C5}" type="pres">
      <dgm:prSet presAssocID="{4049B906-0005-4CCC-858E-28C9059119B4}" presName="sibTrans" presStyleCnt="0"/>
      <dgm:spPr/>
    </dgm:pt>
    <dgm:pt modelId="{984E2923-2998-4FD1-AD69-4F19E86B312C}" type="pres">
      <dgm:prSet presAssocID="{BB3DE551-001E-4874-923B-08A37B61D105}" presName="textNode" presStyleLbl="node1" presStyleIdx="2" presStyleCnt="5" custScaleX="98820" custScaleY="6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C0C63-579F-49D9-ABE7-44B8B1BFED9C}" type="pres">
      <dgm:prSet presAssocID="{260CFA93-6194-4F1B-9D45-3EF4323E0504}" presName="sibTrans" presStyleCnt="0"/>
      <dgm:spPr/>
    </dgm:pt>
    <dgm:pt modelId="{DA2C73CD-735D-489B-A8CD-8055ACD75995}" type="pres">
      <dgm:prSet presAssocID="{8C411AB0-68D5-46B0-90BA-FB8B1103001C}" presName="textNode" presStyleLbl="node1" presStyleIdx="3" presStyleCnt="5" custScaleY="6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A2D0A0-D440-40E9-BB3E-C56CB519A83D}" type="pres">
      <dgm:prSet presAssocID="{78257A81-CF3B-49F7-87B5-A17FAF4A342B}" presName="sibTrans" presStyleCnt="0"/>
      <dgm:spPr/>
    </dgm:pt>
    <dgm:pt modelId="{E48A80D5-E903-4B52-9014-E3A338358879}" type="pres">
      <dgm:prSet presAssocID="{9AC0A8D1-5610-478B-8612-FED4C5198A4F}" presName="textNode" presStyleLbl="node1" presStyleIdx="4" presStyleCnt="5" custScaleY="6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8D7DC-F742-40A5-873B-17269232282A}" srcId="{D397F72F-7E97-42E7-831B-E28C7F9B0644}" destId="{90FA82E8-45EB-45CC-9EF9-2E4CECC74D3D}" srcOrd="0" destOrd="0" parTransId="{A3B19156-A5A9-46FD-9FFB-3AE7386B75F9}" sibTransId="{E15A33F4-FDB6-48DF-9AD3-39751CC79179}"/>
    <dgm:cxn modelId="{7CF3CE04-8B79-432F-BC2D-68EA928E7F7F}" srcId="{D397F72F-7E97-42E7-831B-E28C7F9B0644}" destId="{8C411AB0-68D5-46B0-90BA-FB8B1103001C}" srcOrd="3" destOrd="0" parTransId="{36CA6B2E-A7CC-4D39-A4C4-363B53299F2A}" sibTransId="{78257A81-CF3B-49F7-87B5-A17FAF4A342B}"/>
    <dgm:cxn modelId="{7D0E3C7D-174F-45F0-AA47-FE028857B18A}" type="presOf" srcId="{F3173F5A-1329-4303-AD59-5615CABB8A48}" destId="{8A623D59-1B03-4344-A7B7-794220F7760F}" srcOrd="0" destOrd="0" presId="urn:microsoft.com/office/officeart/2005/8/layout/hProcess9"/>
    <dgm:cxn modelId="{9C8EE170-3D79-4962-A95B-0A9A1CBA3DFE}" type="presOf" srcId="{D397F72F-7E97-42E7-831B-E28C7F9B0644}" destId="{2F144D52-D2E4-4A0E-9647-6BF2D1B926D5}" srcOrd="0" destOrd="0" presId="urn:microsoft.com/office/officeart/2005/8/layout/hProcess9"/>
    <dgm:cxn modelId="{C34F8AA7-9E3B-4654-88D9-7C5BAB76EF78}" srcId="{D397F72F-7E97-42E7-831B-E28C7F9B0644}" destId="{F3173F5A-1329-4303-AD59-5615CABB8A48}" srcOrd="1" destOrd="0" parTransId="{13BE93EC-77A0-478A-9396-B8736537309E}" sibTransId="{4049B906-0005-4CCC-858E-28C9059119B4}"/>
    <dgm:cxn modelId="{D6B445A8-27ED-4337-B810-937A3F62AC0F}" type="presOf" srcId="{9AC0A8D1-5610-478B-8612-FED4C5198A4F}" destId="{E48A80D5-E903-4B52-9014-E3A338358879}" srcOrd="0" destOrd="0" presId="urn:microsoft.com/office/officeart/2005/8/layout/hProcess9"/>
    <dgm:cxn modelId="{086BB144-6210-4E65-B145-3F3DFABBE6A7}" type="presOf" srcId="{BB3DE551-001E-4874-923B-08A37B61D105}" destId="{984E2923-2998-4FD1-AD69-4F19E86B312C}" srcOrd="0" destOrd="0" presId="urn:microsoft.com/office/officeart/2005/8/layout/hProcess9"/>
    <dgm:cxn modelId="{30B3198D-7C01-4A37-8895-373212313A64}" srcId="{D397F72F-7E97-42E7-831B-E28C7F9B0644}" destId="{9AC0A8D1-5610-478B-8612-FED4C5198A4F}" srcOrd="4" destOrd="0" parTransId="{5F5BFC74-26FA-4EBA-8CC7-DC456255C2BC}" sibTransId="{445C8730-5AEA-40E2-82A8-C2F9C586E6EA}"/>
    <dgm:cxn modelId="{E53FC54C-905F-4E09-A73A-2B22277AF3C0}" type="presOf" srcId="{8C411AB0-68D5-46B0-90BA-FB8B1103001C}" destId="{DA2C73CD-735D-489B-A8CD-8055ACD75995}" srcOrd="0" destOrd="0" presId="urn:microsoft.com/office/officeart/2005/8/layout/hProcess9"/>
    <dgm:cxn modelId="{8A97E7E1-F58C-4D70-B48B-AF5676A9B645}" srcId="{D397F72F-7E97-42E7-831B-E28C7F9B0644}" destId="{BB3DE551-001E-4874-923B-08A37B61D105}" srcOrd="2" destOrd="0" parTransId="{703BFF5D-6440-4C3B-94F3-DA97F0F28E9B}" sibTransId="{260CFA93-6194-4F1B-9D45-3EF4323E0504}"/>
    <dgm:cxn modelId="{218139F7-C6A9-4C91-A752-9FB508B37EC5}" type="presOf" srcId="{90FA82E8-45EB-45CC-9EF9-2E4CECC74D3D}" destId="{1AF1777B-331D-4036-9776-0315ED920D14}" srcOrd="0" destOrd="0" presId="urn:microsoft.com/office/officeart/2005/8/layout/hProcess9"/>
    <dgm:cxn modelId="{5BC21EA3-300A-4476-B27B-169598AE6774}" type="presParOf" srcId="{2F144D52-D2E4-4A0E-9647-6BF2D1B926D5}" destId="{9581F68D-0F9A-4460-9EB5-37367B1997E1}" srcOrd="0" destOrd="0" presId="urn:microsoft.com/office/officeart/2005/8/layout/hProcess9"/>
    <dgm:cxn modelId="{06FA6EC3-08F0-46B0-97F8-58DFA61FABF9}" type="presParOf" srcId="{2F144D52-D2E4-4A0E-9647-6BF2D1B926D5}" destId="{A2CD1266-EA3D-47FB-B0F6-6D9781858866}" srcOrd="1" destOrd="0" presId="urn:microsoft.com/office/officeart/2005/8/layout/hProcess9"/>
    <dgm:cxn modelId="{BE372080-45CF-4007-8E9A-38D328D10B51}" type="presParOf" srcId="{A2CD1266-EA3D-47FB-B0F6-6D9781858866}" destId="{1AF1777B-331D-4036-9776-0315ED920D14}" srcOrd="0" destOrd="0" presId="urn:microsoft.com/office/officeart/2005/8/layout/hProcess9"/>
    <dgm:cxn modelId="{202984F2-F154-4B31-BA50-B13BEF63228B}" type="presParOf" srcId="{A2CD1266-EA3D-47FB-B0F6-6D9781858866}" destId="{76E230A1-186A-4AEF-9E7A-3F05FFD4FE28}" srcOrd="1" destOrd="0" presId="urn:microsoft.com/office/officeart/2005/8/layout/hProcess9"/>
    <dgm:cxn modelId="{2FBCCBCB-4E25-4442-B9CB-21420B020716}" type="presParOf" srcId="{A2CD1266-EA3D-47FB-B0F6-6D9781858866}" destId="{8A623D59-1B03-4344-A7B7-794220F7760F}" srcOrd="2" destOrd="0" presId="urn:microsoft.com/office/officeart/2005/8/layout/hProcess9"/>
    <dgm:cxn modelId="{45B786A8-F864-4851-9EEA-E725AE419088}" type="presParOf" srcId="{A2CD1266-EA3D-47FB-B0F6-6D9781858866}" destId="{19252641-C805-44E9-ACEC-ADC731C528C5}" srcOrd="3" destOrd="0" presId="urn:microsoft.com/office/officeart/2005/8/layout/hProcess9"/>
    <dgm:cxn modelId="{7587EA96-2B96-4A5B-B441-A0C97EFCC2C8}" type="presParOf" srcId="{A2CD1266-EA3D-47FB-B0F6-6D9781858866}" destId="{984E2923-2998-4FD1-AD69-4F19E86B312C}" srcOrd="4" destOrd="0" presId="urn:microsoft.com/office/officeart/2005/8/layout/hProcess9"/>
    <dgm:cxn modelId="{0D1E6C3F-8270-4DB3-83EA-75499B05877F}" type="presParOf" srcId="{A2CD1266-EA3D-47FB-B0F6-6D9781858866}" destId="{002C0C63-579F-49D9-ABE7-44B8B1BFED9C}" srcOrd="5" destOrd="0" presId="urn:microsoft.com/office/officeart/2005/8/layout/hProcess9"/>
    <dgm:cxn modelId="{81B1A9C7-874E-488B-901E-C11DF7BD3913}" type="presParOf" srcId="{A2CD1266-EA3D-47FB-B0F6-6D9781858866}" destId="{DA2C73CD-735D-489B-A8CD-8055ACD75995}" srcOrd="6" destOrd="0" presId="urn:microsoft.com/office/officeart/2005/8/layout/hProcess9"/>
    <dgm:cxn modelId="{F99C5702-9DA6-494E-958E-A82954A06B74}" type="presParOf" srcId="{A2CD1266-EA3D-47FB-B0F6-6D9781858866}" destId="{9AA2D0A0-D440-40E9-BB3E-C56CB519A83D}" srcOrd="7" destOrd="0" presId="urn:microsoft.com/office/officeart/2005/8/layout/hProcess9"/>
    <dgm:cxn modelId="{58990A19-DFC7-49A0-B65C-22BD93296DEF}" type="presParOf" srcId="{A2CD1266-EA3D-47FB-B0F6-6D9781858866}" destId="{E48A80D5-E903-4B52-9014-E3A33835887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F68D-0F9A-4460-9EB5-37367B1997E1}">
      <dsp:nvSpPr>
        <dsp:cNvPr id="0" name=""/>
        <dsp:cNvSpPr/>
      </dsp:nvSpPr>
      <dsp:spPr>
        <a:xfrm>
          <a:off x="665553" y="305957"/>
          <a:ext cx="7542941" cy="32399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777B-331D-4036-9776-0315ED920D14}">
      <dsp:nvSpPr>
        <dsp:cNvPr id="0" name=""/>
        <dsp:cNvSpPr/>
      </dsp:nvSpPr>
      <dsp:spPr>
        <a:xfrm>
          <a:off x="238600" y="1385955"/>
          <a:ext cx="2277238" cy="1079998"/>
        </a:xfrm>
        <a:prstGeom prst="roundRect">
          <a:avLst/>
        </a:prstGeom>
        <a:solidFill>
          <a:srgbClr val="2165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ПРОФЕССИИ:</a:t>
          </a:r>
          <a:endParaRPr lang="ru-RU" sz="2100" kern="1200" dirty="0"/>
        </a:p>
      </dsp:txBody>
      <dsp:txXfrm>
        <a:off x="291321" y="1438676"/>
        <a:ext cx="2171796" cy="974556"/>
      </dsp:txXfrm>
    </dsp:sp>
    <dsp:sp modelId="{984E2923-2998-4FD1-AD69-4F19E86B312C}">
      <dsp:nvSpPr>
        <dsp:cNvPr id="0" name=""/>
        <dsp:cNvSpPr/>
      </dsp:nvSpPr>
      <dsp:spPr>
        <a:xfrm>
          <a:off x="2689075" y="1385955"/>
          <a:ext cx="1904589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ШТУКАТУР</a:t>
          </a:r>
          <a:endParaRPr lang="ru-RU" sz="2100" kern="1200" dirty="0"/>
        </a:p>
      </dsp:txBody>
      <dsp:txXfrm>
        <a:off x="2741796" y="1438676"/>
        <a:ext cx="1799147" cy="974556"/>
      </dsp:txXfrm>
    </dsp:sp>
    <dsp:sp modelId="{DA2C73CD-735D-489B-A8CD-8055ACD75995}">
      <dsp:nvSpPr>
        <dsp:cNvPr id="0" name=""/>
        <dsp:cNvSpPr/>
      </dsp:nvSpPr>
      <dsp:spPr>
        <a:xfrm>
          <a:off x="4766902" y="1385955"/>
          <a:ext cx="1852189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МАЛЯР</a:t>
          </a:r>
          <a:endParaRPr lang="ru-RU" sz="2100" kern="1200" dirty="0"/>
        </a:p>
      </dsp:txBody>
      <dsp:txXfrm>
        <a:off x="4819623" y="1438676"/>
        <a:ext cx="1746747" cy="974556"/>
      </dsp:txXfrm>
    </dsp:sp>
    <dsp:sp modelId="{E48A80D5-E903-4B52-9014-E3A338358879}">
      <dsp:nvSpPr>
        <dsp:cNvPr id="0" name=""/>
        <dsp:cNvSpPr/>
      </dsp:nvSpPr>
      <dsp:spPr>
        <a:xfrm>
          <a:off x="6792330" y="1385955"/>
          <a:ext cx="1843118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КАМЕНЩИК</a:t>
          </a:r>
          <a:endParaRPr lang="ru-RU" sz="2100" kern="1200" dirty="0"/>
        </a:p>
      </dsp:txBody>
      <dsp:txXfrm>
        <a:off x="6845051" y="1438676"/>
        <a:ext cx="1737676" cy="974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F68D-0F9A-4460-9EB5-37367B1997E1}">
      <dsp:nvSpPr>
        <dsp:cNvPr id="0" name=""/>
        <dsp:cNvSpPr/>
      </dsp:nvSpPr>
      <dsp:spPr>
        <a:xfrm>
          <a:off x="665553" y="305957"/>
          <a:ext cx="7542941" cy="323999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777B-331D-4036-9776-0315ED920D14}">
      <dsp:nvSpPr>
        <dsp:cNvPr id="0" name=""/>
        <dsp:cNvSpPr/>
      </dsp:nvSpPr>
      <dsp:spPr>
        <a:xfrm>
          <a:off x="233622" y="1385955"/>
          <a:ext cx="2236866" cy="1079998"/>
        </a:xfrm>
        <a:prstGeom prst="roundRect">
          <a:avLst/>
        </a:prstGeom>
        <a:solidFill>
          <a:srgbClr val="2165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ПРОФЕССИИ:</a:t>
          </a:r>
          <a:endParaRPr lang="ru-RU" sz="2100" kern="1200" dirty="0"/>
        </a:p>
      </dsp:txBody>
      <dsp:txXfrm>
        <a:off x="286343" y="1438676"/>
        <a:ext cx="2131424" cy="974556"/>
      </dsp:txXfrm>
    </dsp:sp>
    <dsp:sp modelId="{984E2923-2998-4FD1-AD69-4F19E86B312C}">
      <dsp:nvSpPr>
        <dsp:cNvPr id="0" name=""/>
        <dsp:cNvSpPr/>
      </dsp:nvSpPr>
      <dsp:spPr>
        <a:xfrm>
          <a:off x="2698297" y="1368159"/>
          <a:ext cx="1870823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ПОВАР</a:t>
          </a:r>
          <a:endParaRPr lang="ru-RU" sz="2000" kern="1200" dirty="0"/>
        </a:p>
      </dsp:txBody>
      <dsp:txXfrm>
        <a:off x="2751018" y="1420880"/>
        <a:ext cx="1765381" cy="974556"/>
      </dsp:txXfrm>
    </dsp:sp>
    <dsp:sp modelId="{DA2C73CD-735D-489B-A8CD-8055ACD75995}">
      <dsp:nvSpPr>
        <dsp:cNvPr id="0" name=""/>
        <dsp:cNvSpPr/>
      </dsp:nvSpPr>
      <dsp:spPr>
        <a:xfrm>
          <a:off x="4787524" y="1385955"/>
          <a:ext cx="1819353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КОНДИТЕР</a:t>
          </a:r>
          <a:endParaRPr lang="ru-RU" sz="2000" kern="1200" dirty="0"/>
        </a:p>
      </dsp:txBody>
      <dsp:txXfrm>
        <a:off x="4840245" y="1438676"/>
        <a:ext cx="1713911" cy="974556"/>
      </dsp:txXfrm>
    </dsp:sp>
    <dsp:sp modelId="{E48A80D5-E903-4B52-9014-E3A338358879}">
      <dsp:nvSpPr>
        <dsp:cNvPr id="0" name=""/>
        <dsp:cNvSpPr/>
      </dsp:nvSpPr>
      <dsp:spPr>
        <a:xfrm>
          <a:off x="6829983" y="1385955"/>
          <a:ext cx="1810443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ОФИЦИАНТ</a:t>
          </a:r>
          <a:endParaRPr lang="ru-RU" sz="2000" kern="1200" dirty="0"/>
        </a:p>
      </dsp:txBody>
      <dsp:txXfrm>
        <a:off x="6882704" y="1438676"/>
        <a:ext cx="1705001" cy="974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F68D-0F9A-4460-9EB5-37367B1997E1}">
      <dsp:nvSpPr>
        <dsp:cNvPr id="0" name=""/>
        <dsp:cNvSpPr/>
      </dsp:nvSpPr>
      <dsp:spPr>
        <a:xfrm>
          <a:off x="665553" y="0"/>
          <a:ext cx="7542941" cy="38519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777B-331D-4036-9776-0315ED920D14}">
      <dsp:nvSpPr>
        <dsp:cNvPr id="0" name=""/>
        <dsp:cNvSpPr/>
      </dsp:nvSpPr>
      <dsp:spPr>
        <a:xfrm>
          <a:off x="288567" y="1385955"/>
          <a:ext cx="2276976" cy="1079998"/>
        </a:xfrm>
        <a:prstGeom prst="roundRect">
          <a:avLst/>
        </a:prstGeom>
        <a:solidFill>
          <a:srgbClr val="2165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ПРОФЕССИИ:</a:t>
          </a:r>
          <a:endParaRPr lang="ru-RU" sz="2100" kern="1200" dirty="0"/>
        </a:p>
      </dsp:txBody>
      <dsp:txXfrm>
        <a:off x="341288" y="1438676"/>
        <a:ext cx="2171534" cy="974556"/>
      </dsp:txXfrm>
    </dsp:sp>
    <dsp:sp modelId="{984E2923-2998-4FD1-AD69-4F19E86B312C}">
      <dsp:nvSpPr>
        <dsp:cNvPr id="0" name=""/>
        <dsp:cNvSpPr/>
      </dsp:nvSpPr>
      <dsp:spPr>
        <a:xfrm>
          <a:off x="2788327" y="1385955"/>
          <a:ext cx="1781447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ШВЕЯ</a:t>
          </a:r>
          <a:endParaRPr lang="ru-RU" sz="1800" kern="1200" dirty="0"/>
        </a:p>
      </dsp:txBody>
      <dsp:txXfrm>
        <a:off x="2841048" y="1438676"/>
        <a:ext cx="1676005" cy="974556"/>
      </dsp:txXfrm>
    </dsp:sp>
    <dsp:sp modelId="{DA2C73CD-735D-489B-A8CD-8055ACD75995}">
      <dsp:nvSpPr>
        <dsp:cNvPr id="0" name=""/>
        <dsp:cNvSpPr/>
      </dsp:nvSpPr>
      <dsp:spPr>
        <a:xfrm>
          <a:off x="4792558" y="1385955"/>
          <a:ext cx="1790390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ПОРТНОЙ</a:t>
          </a:r>
          <a:endParaRPr lang="ru-RU" sz="1800" kern="1200" dirty="0"/>
        </a:p>
      </dsp:txBody>
      <dsp:txXfrm>
        <a:off x="4845279" y="1438676"/>
        <a:ext cx="1684948" cy="974556"/>
      </dsp:txXfrm>
    </dsp:sp>
    <dsp:sp modelId="{E48A80D5-E903-4B52-9014-E3A338358879}">
      <dsp:nvSpPr>
        <dsp:cNvPr id="0" name=""/>
        <dsp:cNvSpPr/>
      </dsp:nvSpPr>
      <dsp:spPr>
        <a:xfrm>
          <a:off x="6805732" y="1385955"/>
          <a:ext cx="1779749" cy="1079998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ЗАКРОЙЩИК</a:t>
          </a:r>
          <a:endParaRPr lang="ru-RU" sz="1800" kern="1200" dirty="0"/>
        </a:p>
      </dsp:txBody>
      <dsp:txXfrm>
        <a:off x="6858453" y="1438676"/>
        <a:ext cx="1674307" cy="974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F68D-0F9A-4460-9EB5-37367B1997E1}">
      <dsp:nvSpPr>
        <dsp:cNvPr id="0" name=""/>
        <dsp:cNvSpPr/>
      </dsp:nvSpPr>
      <dsp:spPr>
        <a:xfrm>
          <a:off x="665553" y="0"/>
          <a:ext cx="7542941" cy="41044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1777B-331D-4036-9776-0315ED920D14}">
      <dsp:nvSpPr>
        <dsp:cNvPr id="0" name=""/>
        <dsp:cNvSpPr/>
      </dsp:nvSpPr>
      <dsp:spPr>
        <a:xfrm>
          <a:off x="11136" y="1512229"/>
          <a:ext cx="1779145" cy="1079997"/>
        </a:xfrm>
        <a:prstGeom prst="roundRect">
          <a:avLst/>
        </a:prstGeom>
        <a:solidFill>
          <a:srgbClr val="216521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ПРОФЕССИИ:</a:t>
          </a:r>
          <a:endParaRPr lang="ru-RU" sz="1400" kern="1200" dirty="0"/>
        </a:p>
      </dsp:txBody>
      <dsp:txXfrm>
        <a:off x="63857" y="1564950"/>
        <a:ext cx="1673703" cy="974555"/>
      </dsp:txXfrm>
    </dsp:sp>
    <dsp:sp modelId="{8A623D59-1B03-4344-A7B7-794220F7760F}">
      <dsp:nvSpPr>
        <dsp:cNvPr id="0" name=""/>
        <dsp:cNvSpPr/>
      </dsp:nvSpPr>
      <dsp:spPr>
        <a:xfrm>
          <a:off x="1901207" y="1512229"/>
          <a:ext cx="1739796" cy="1079997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ПАРИКМАХЕР</a:t>
          </a:r>
          <a:endParaRPr lang="ru-RU" sz="1600" kern="1200" dirty="0"/>
        </a:p>
      </dsp:txBody>
      <dsp:txXfrm>
        <a:off x="1953928" y="1564950"/>
        <a:ext cx="1634354" cy="974555"/>
      </dsp:txXfrm>
    </dsp:sp>
    <dsp:sp modelId="{984E2923-2998-4FD1-AD69-4F19E86B312C}">
      <dsp:nvSpPr>
        <dsp:cNvPr id="0" name=""/>
        <dsp:cNvSpPr/>
      </dsp:nvSpPr>
      <dsp:spPr>
        <a:xfrm>
          <a:off x="3751929" y="1512229"/>
          <a:ext cx="1616840" cy="1079997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ШВЕЯ</a:t>
          </a:r>
          <a:endParaRPr lang="ru-RU" sz="1600" kern="1200" dirty="0"/>
        </a:p>
      </dsp:txBody>
      <dsp:txXfrm>
        <a:off x="3804650" y="1564950"/>
        <a:ext cx="1511398" cy="974555"/>
      </dsp:txXfrm>
    </dsp:sp>
    <dsp:sp modelId="{DA2C73CD-735D-489B-A8CD-8055ACD75995}">
      <dsp:nvSpPr>
        <dsp:cNvPr id="0" name=""/>
        <dsp:cNvSpPr/>
      </dsp:nvSpPr>
      <dsp:spPr>
        <a:xfrm>
          <a:off x="5479694" y="1512229"/>
          <a:ext cx="1636146" cy="1079997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ПОРТНОЙ</a:t>
          </a:r>
          <a:endParaRPr lang="ru-RU" sz="1600" kern="1200" dirty="0"/>
        </a:p>
      </dsp:txBody>
      <dsp:txXfrm>
        <a:off x="5532415" y="1564950"/>
        <a:ext cx="1530704" cy="974555"/>
      </dsp:txXfrm>
    </dsp:sp>
    <dsp:sp modelId="{E48A80D5-E903-4B52-9014-E3A338358879}">
      <dsp:nvSpPr>
        <dsp:cNvPr id="0" name=""/>
        <dsp:cNvSpPr/>
      </dsp:nvSpPr>
      <dsp:spPr>
        <a:xfrm>
          <a:off x="7226765" y="1512229"/>
          <a:ext cx="1636146" cy="1079997"/>
        </a:xfrm>
        <a:prstGeom prst="roundRect">
          <a:avLst/>
        </a:prstGeom>
        <a:solidFill>
          <a:srgbClr val="33993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ЗАКРОЙЩИК</a:t>
          </a:r>
          <a:endParaRPr lang="ru-RU" sz="1600" kern="1200" dirty="0"/>
        </a:p>
      </dsp:txBody>
      <dsp:txXfrm>
        <a:off x="7279486" y="1564950"/>
        <a:ext cx="1530704" cy="974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7DEA6F-426F-4C1B-9475-11540A2BE901}" type="datetimeFigureOut">
              <a:rPr lang="ru-RU"/>
              <a:pPr>
                <a:defRPr/>
              </a:pPr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E27087-845A-45C0-AAEA-FEBFC8CA8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43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ECAE270-FB96-400B-B713-8EE28B228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33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AE270-FB96-400B-B713-8EE28B22853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68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25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753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16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5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18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19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11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20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90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22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2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23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10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11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66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58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AE270-FB96-400B-B713-8EE28B22853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4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AE270-FB96-400B-B713-8EE28B2285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89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931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143E-DFDA-440D-A437-253EDB74149A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8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AE270-FB96-400B-B713-8EE28B22853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3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7769-14DA-4F5D-83DC-9F0135BE162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52798-0424-4E90-8F27-E964302FF5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4CC12-33EF-44ED-9E8A-B82ECD2C3DA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B485-2507-4792-B9C3-D03BD16256D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527A4-B7BD-4782-A01B-05A7C24487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3F324-F10B-4B79-A617-9CD798E2020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65509-0770-49DF-8C87-DD2B9A5125C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38F0-F8FC-4AA0-9C5D-227C3E1EF4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08404-2393-4FC0-B879-5D037ECE94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2A5BB-9E4C-45FB-AAAC-F6897079BA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73FF-E68F-4C1A-AA9F-46D62FF61F5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55968-1E75-4AFC-AA90-0F042B2985A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7E645-C830-4632-BA0F-60BEDF0F010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Тема 10</a:t>
            </a:r>
            <a:endParaRPr lang="ru-RU" altLang="en-US"/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r>
              <a:rPr lang="ru-RU" altLang="en-US"/>
              <a:t>Основы менеджмента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8A2EF685-888D-42E7-BDF0-0CB77733396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5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6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7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8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8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8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78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0997" y="30666"/>
            <a:ext cx="720080" cy="6796668"/>
            <a:chOff x="8388424" y="-1147806"/>
            <a:chExt cx="616471" cy="788917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8424" y="4110926"/>
              <a:ext cx="616471" cy="263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8424" y="1484784"/>
              <a:ext cx="616471" cy="263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8424" y="-1147806"/>
              <a:ext cx="616471" cy="263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971601" y="4370808"/>
            <a:ext cx="77876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257125"/>
                </a:solidFill>
                <a:latin typeface="+mj-lt"/>
              </a:rPr>
              <a:t>Государственное учреждение ”Витебский областной центр развития профессионального образования”</a:t>
            </a:r>
            <a:endParaRPr lang="ru-RU" altLang="ru-RU" sz="2000" b="1" dirty="0">
              <a:solidFill>
                <a:srgbClr val="257125"/>
              </a:solidFill>
              <a:latin typeface="+mj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86178" y="1551089"/>
            <a:ext cx="61206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500" kern="0" dirty="0" smtClean="0">
                <a:solidFill>
                  <a:schemeClr val="bg1"/>
                </a:solidFill>
              </a:rPr>
              <a:t/>
            </a:r>
            <a:br>
              <a:rPr lang="ru-RU" sz="4500" kern="0" dirty="0" smtClean="0">
                <a:solidFill>
                  <a:schemeClr val="bg1"/>
                </a:solidFill>
              </a:rPr>
            </a:br>
            <a:r>
              <a:rPr lang="ru-RU" sz="4500" kern="0" dirty="0" smtClean="0">
                <a:solidFill>
                  <a:schemeClr val="bg1"/>
                </a:solidFill>
              </a:rPr>
              <a:t/>
            </a:r>
            <a:br>
              <a:rPr lang="ru-RU" sz="4500" kern="0" dirty="0" smtClean="0">
                <a:solidFill>
                  <a:schemeClr val="bg1"/>
                </a:solidFill>
              </a:rPr>
            </a:br>
            <a:r>
              <a:rPr lang="ru-RU" sz="4500" kern="0" dirty="0" smtClean="0">
                <a:solidFill>
                  <a:schemeClr val="bg1"/>
                </a:solidFill>
              </a:rPr>
              <a:t/>
            </a:r>
            <a:br>
              <a:rPr lang="ru-RU" sz="4500" kern="0" dirty="0" smtClean="0">
                <a:solidFill>
                  <a:schemeClr val="bg1"/>
                </a:solidFill>
              </a:rPr>
            </a:br>
            <a:endParaRPr lang="ru-RU" sz="4500" kern="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4000" kern="0" dirty="0" smtClean="0">
                <a:solidFill>
                  <a:srgbClr val="257125"/>
                </a:solidFill>
              </a:rPr>
              <a:t>ЦЕНТРЫ КОМПЕТЕНЦИЙ ВИТЕБСКОЙ ОБЛАСТИ</a:t>
            </a:r>
            <a:endParaRPr lang="ru-RU" sz="4000" kern="0" dirty="0">
              <a:solidFill>
                <a:srgbClr val="257125"/>
              </a:solidFill>
            </a:endParaRPr>
          </a:p>
        </p:txBody>
      </p:sp>
      <p:grpSp>
        <p:nvGrpSpPr>
          <p:cNvPr id="10" name="Группа 2"/>
          <p:cNvGrpSpPr>
            <a:grpSpLocks/>
          </p:cNvGrpSpPr>
          <p:nvPr/>
        </p:nvGrpSpPr>
        <p:grpSpPr bwMode="auto">
          <a:xfrm>
            <a:off x="971600" y="1163752"/>
            <a:ext cx="2376264" cy="1638855"/>
            <a:chOff x="7380310" y="1133314"/>
            <a:chExt cx="1551900" cy="1071550"/>
          </a:xfrm>
        </p:grpSpPr>
        <p:pic>
          <p:nvPicPr>
            <p:cNvPr id="11" name="Объект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80310" y="1133314"/>
              <a:ext cx="1551900" cy="10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Объект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3977" y="1340768"/>
              <a:ext cx="650253" cy="58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" name="Прямая соединительная линия 7"/>
          <p:cNvCxnSpPr/>
          <p:nvPr/>
        </p:nvCxnSpPr>
        <p:spPr bwMode="auto">
          <a:xfrm>
            <a:off x="971600" y="4077072"/>
            <a:ext cx="79928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257125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444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6862" y="-54748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466" y="115105"/>
            <a:ext cx="9180862" cy="7669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kern="0" dirty="0" smtClean="0">
                <a:solidFill>
                  <a:schemeClr val="bg1"/>
                </a:solidFill>
              </a:rPr>
              <a:t/>
            </a:r>
            <a:br>
              <a:rPr lang="ru-RU" sz="2200" kern="0" dirty="0" smtClean="0">
                <a:solidFill>
                  <a:schemeClr val="bg1"/>
                </a:solidFill>
              </a:rPr>
            </a:br>
            <a:r>
              <a:rPr lang="ru-RU" sz="2200" kern="0" dirty="0" smtClean="0">
                <a:solidFill>
                  <a:schemeClr val="bg1"/>
                </a:solidFill>
              </a:rPr>
              <a:t/>
            </a:r>
            <a:br>
              <a:rPr lang="ru-RU" sz="2200" kern="0" dirty="0" smtClean="0">
                <a:solidFill>
                  <a:schemeClr val="bg1"/>
                </a:solidFill>
              </a:rPr>
            </a:br>
            <a:r>
              <a:rPr lang="ru-RU" sz="2200" kern="0" dirty="0" smtClean="0">
                <a:solidFill>
                  <a:schemeClr val="bg1"/>
                </a:solidFill>
              </a:rPr>
              <a:t/>
            </a:r>
            <a:br>
              <a:rPr lang="ru-RU" sz="2200" kern="0" dirty="0" smtClean="0">
                <a:solidFill>
                  <a:schemeClr val="bg1"/>
                </a:solidFill>
              </a:rPr>
            </a:br>
            <a:endParaRPr lang="ru-RU" sz="2200" kern="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kern="0" dirty="0">
                <a:solidFill>
                  <a:schemeClr val="bg1"/>
                </a:solidFill>
              </a:rPr>
              <a:t>ЦЕНТР КОМПЕТЕНЦИЙ ПО ДИАГНОСТИКЕ </a:t>
            </a:r>
            <a:br>
              <a:rPr lang="ru-RU" sz="2000" kern="0" dirty="0">
                <a:solidFill>
                  <a:schemeClr val="bg1"/>
                </a:solidFill>
              </a:rPr>
            </a:br>
            <a:r>
              <a:rPr lang="ru-RU" sz="2000" kern="0" dirty="0">
                <a:solidFill>
                  <a:schemeClr val="bg1"/>
                </a:solidFill>
              </a:rPr>
              <a:t>И ОБСЛУЖИВАНИЮ СЕЛЬСКОХОЗЯЙСТВЕННОЙ </a:t>
            </a:r>
            <a:r>
              <a:rPr lang="ru-RU" sz="2000" kern="0" dirty="0" smtClean="0">
                <a:solidFill>
                  <a:schemeClr val="bg1"/>
                </a:solidFill>
              </a:rPr>
              <a:t>ТЕХНИКИ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6200000">
            <a:off x="4275205" y="1955369"/>
            <a:ext cx="630453" cy="9144000"/>
            <a:chOff x="6964858" y="-1519628"/>
            <a:chExt cx="544463" cy="883177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5103302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2898065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687414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-1519628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Скругленный прямоугольник 1"/>
          <p:cNvSpPr/>
          <p:nvPr/>
        </p:nvSpPr>
        <p:spPr bwMode="auto">
          <a:xfrm>
            <a:off x="3582320" y="2218334"/>
            <a:ext cx="2016224" cy="504056"/>
          </a:xfrm>
          <a:prstGeom prst="roundRect">
            <a:avLst/>
          </a:prstGeom>
          <a:solidFill>
            <a:srgbClr val="37A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ПРОФЕССИИ: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69275" y="2842578"/>
            <a:ext cx="8771681" cy="881683"/>
          </a:xfrm>
          <a:prstGeom prst="roundRect">
            <a:avLst/>
          </a:prstGeom>
          <a:solidFill>
            <a:srgbClr val="37A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СЛЕСАРЬ ПО РЕМОНТУ СЕЛЬСКОХОЗЯЙСТВЕННЫХ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>
                <a:solidFill>
                  <a:schemeClr val="bg1"/>
                </a:solidFill>
                <a:latin typeface="+mj-lt"/>
              </a:rPr>
              <a:t>МАШИН И ОБОРУДОВАНИЯ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169275" y="3841079"/>
            <a:ext cx="8771681" cy="881683"/>
          </a:xfrm>
          <a:prstGeom prst="roundRect">
            <a:avLst/>
          </a:prstGeom>
          <a:solidFill>
            <a:srgbClr val="37A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ТРАКТОРИСТ-МАШИНИСТ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СЕЛЬСКОХОЗЯЙСТВЕННОГО ПРОИЗВОДСТВА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97629" y="4859003"/>
            <a:ext cx="8743328" cy="531419"/>
          </a:xfrm>
          <a:prstGeom prst="roundRect">
            <a:avLst/>
          </a:prstGeom>
          <a:solidFill>
            <a:srgbClr val="37A73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ТЕХНИК-МЕХАНИК</a:t>
            </a:r>
          </a:p>
        </p:txBody>
      </p:sp>
    </p:spTree>
    <p:extLst>
      <p:ext uri="{BB962C8B-B14F-4D97-AF65-F5344CB8AC3E}">
        <p14:creationId xmlns:p14="http://schemas.microsoft.com/office/powerpoint/2010/main" val="6046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300" kern="0" dirty="0" smtClean="0">
                  <a:solidFill>
                    <a:schemeClr val="bg1"/>
                  </a:solidFill>
                </a:rPr>
                <a:t>ЦЕНТР КОМПЕТЕНЦИЙ ПО ДИАГНОСТИКЕ </a:t>
              </a:r>
              <a:br>
                <a:rPr lang="ru-RU" sz="2300" kern="0" dirty="0" smtClean="0">
                  <a:solidFill>
                    <a:schemeClr val="bg1"/>
                  </a:solidFill>
                </a:rPr>
              </a:br>
              <a:r>
                <a:rPr lang="ru-RU" sz="2300" kern="0" dirty="0" smtClean="0">
                  <a:solidFill>
                    <a:schemeClr val="bg1"/>
                  </a:solidFill>
                </a:rPr>
                <a:t>И ОБСЛУЖИВАНИЮ СЕЛЬСКОХОЗЯЙСТВЕННОЙ ТЕХНИКИ</a:t>
              </a: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97"/>
            <a:stretch/>
          </p:blipFill>
          <p:spPr>
            <a:xfrm>
              <a:off x="4751261" y="3421699"/>
              <a:ext cx="4248472" cy="25652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86" r="4783"/>
            <a:stretch/>
          </p:blipFill>
          <p:spPr bwMode="auto">
            <a:xfrm>
              <a:off x="4751261" y="1018421"/>
              <a:ext cx="4248472" cy="22051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E96301AF-1BC2-4623-9F98-825212426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989"/>
            <a:stretch/>
          </p:blipFill>
          <p:spPr>
            <a:xfrm>
              <a:off x="138951" y="1018422"/>
              <a:ext cx="4431181" cy="49685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92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0" y="196426"/>
              <a:ext cx="9180862" cy="496270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endParaRPr lang="ru-RU" sz="2200" kern="0" dirty="0" smtClean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ЦЕНТР КОМПЕТЕНЦИЙ СЕЛЬСКОХОЗЯЙСТВЕННЫХ ТЕХНОЛОГИЙ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1057824" y="842109"/>
              <a:ext cx="6961140" cy="792785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000" kern="0" dirty="0" smtClean="0">
                  <a:solidFill>
                    <a:schemeClr val="bg1"/>
                  </a:solidFill>
                </a:rPr>
                <a:t>Учреждение образования</a:t>
              </a: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 ”Оршанский государственный аграрный колледж”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 bwMode="auto">
            <a:xfrm>
              <a:off x="3582319" y="2127299"/>
              <a:ext cx="2016224" cy="504056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ПРОФЕССИИ: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169274" y="2751543"/>
              <a:ext cx="8771681" cy="881683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СЛЕСАРЬ ПО РЕМОНТУ СЕЛЬСКОХОЗЯЙСТВЕННЫХ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100" b="1" dirty="0" smtClean="0">
                  <a:solidFill>
                    <a:schemeClr val="bg1"/>
                  </a:solidFill>
                  <a:latin typeface="+mj-lt"/>
                </a:rPr>
                <a:t>МАШИН И ОБОРУДОВАНИЯ</a:t>
              </a: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169274" y="3750044"/>
              <a:ext cx="8771681" cy="881683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ТРАКТОРИСТ-МАШИНИСТ 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СЕЛЬСКОХОЗЯЙСТВЕННОГО ПРОИЗВОДСТВА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197627" y="4767968"/>
              <a:ext cx="8771681" cy="531419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ТЕХНИК-МЕХАНИК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7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СЕЛЬСКОХОЗЯЙСТВЕННЫХ ТЕХНОЛОГИЙ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475" y="980728"/>
              <a:ext cx="4137625" cy="25202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47" y="980728"/>
              <a:ext cx="3908521" cy="50499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26" name="Picture 2" descr="https://umc.vituo.by/wp-content/uploads/2022/12/20221227_133143-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466" y="3665796"/>
              <a:ext cx="4124634" cy="23648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6106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7352" y="-54748"/>
            <a:ext cx="9188214" cy="6897343"/>
            <a:chOff x="-7352" y="-54748"/>
            <a:chExt cx="9188214" cy="6897343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0" y="154332"/>
              <a:ext cx="9180862" cy="439540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ЦЕНТР 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КОМПЕТЕНЦИЙ В </a:t>
              </a:r>
              <a:r>
                <a:rPr lang="ru-RU" sz="2000" kern="0" dirty="0">
                  <a:solidFill>
                    <a:schemeClr val="bg1"/>
                  </a:solidFill>
                </a:rPr>
                <a:t>СФЕРЕ ОБЩЕСТВЕННОГО ПИТАНИЯ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1601821302"/>
                </p:ext>
              </p:extLst>
            </p:nvPr>
          </p:nvGraphicFramePr>
          <p:xfrm>
            <a:off x="153406" y="1852842"/>
            <a:ext cx="8874049" cy="3851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-7352" y="746729"/>
              <a:ext cx="9180862" cy="792785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У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чреждение образования</a:t>
              </a: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 ”Витебский государственный индустриальный колледж”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5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 В СФЕРЕ ОБЩЕСТВЕННОГО ПИТАНИЯ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1" t="9226" r="9925" b="21415"/>
            <a:stretch/>
          </p:blipFill>
          <p:spPr>
            <a:xfrm>
              <a:off x="196085" y="1737150"/>
              <a:ext cx="5003130" cy="350901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51"/>
            <a:stretch/>
          </p:blipFill>
          <p:spPr>
            <a:xfrm>
              <a:off x="5436096" y="980728"/>
              <a:ext cx="3507885" cy="499436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58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 В СФЕРЕ ОБЩЕСТВЕННОГО ПИТАНИЯ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2" t="3077" r="3946" b="6987"/>
            <a:stretch/>
          </p:blipFill>
          <p:spPr>
            <a:xfrm>
              <a:off x="539552" y="936085"/>
              <a:ext cx="4032692" cy="24929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01" t="17801"/>
            <a:stretch/>
          </p:blipFill>
          <p:spPr>
            <a:xfrm rot="5400000">
              <a:off x="4342324" y="1642452"/>
              <a:ext cx="5040560" cy="37171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0" r="6685" b="4851"/>
            <a:stretch/>
          </p:blipFill>
          <p:spPr>
            <a:xfrm>
              <a:off x="539552" y="3619854"/>
              <a:ext cx="4104700" cy="24734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732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8431" y="-54748"/>
            <a:ext cx="9180862" cy="6897343"/>
            <a:chOff x="18431" y="-54748"/>
            <a:chExt cx="9180862" cy="6897343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18431" y="140150"/>
              <a:ext cx="9180862" cy="511548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ЦЕНТР КОМПЕТЕНЦИЙ ТЕХНОЛОГИЙ 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ШВЕЙНОГО ПРОИЗВОДСТВА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1746949515"/>
                </p:ext>
              </p:extLst>
            </p:nvPr>
          </p:nvGraphicFramePr>
          <p:xfrm>
            <a:off x="192454" y="2115467"/>
            <a:ext cx="8874049" cy="3851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395536" y="790402"/>
              <a:ext cx="8424936" cy="1080299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У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чреждение образования</a:t>
              </a: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 ”Витебский государственный индустриально-технологический колледж”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31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 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ТЕХНОЛОГИЙ ШВЕЙНОГО ПРОИЗВОДСТВА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01" b="9051"/>
            <a:stretch/>
          </p:blipFill>
          <p:spPr>
            <a:xfrm>
              <a:off x="179512" y="976604"/>
              <a:ext cx="3336405" cy="509564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" t="9051" r="549" b="15350"/>
            <a:stretch/>
          </p:blipFill>
          <p:spPr>
            <a:xfrm>
              <a:off x="3707904" y="1605542"/>
              <a:ext cx="5328592" cy="383968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879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36862" y="-54748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275205" y="1955369"/>
            <a:ext cx="630453" cy="9144000"/>
            <a:chOff x="6964858" y="-1519628"/>
            <a:chExt cx="544463" cy="883177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5103302"/>
              <a:ext cx="544463" cy="22088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2898065"/>
              <a:ext cx="544463" cy="22088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687414"/>
              <a:ext cx="544463" cy="22088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-1519628"/>
              <a:ext cx="544463" cy="220884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862" cy="864096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500" kern="0" dirty="0" smtClean="0">
                <a:solidFill>
                  <a:schemeClr val="bg1"/>
                </a:solidFill>
              </a:rPr>
              <a:t>ЦЕНТР КОМПЕТЕНЦИЙ </a:t>
            </a:r>
            <a:br>
              <a:rPr lang="ru-RU" sz="2500" kern="0" dirty="0" smtClean="0">
                <a:solidFill>
                  <a:schemeClr val="bg1"/>
                </a:solidFill>
              </a:rPr>
            </a:br>
            <a:r>
              <a:rPr lang="ru-RU" sz="2500" kern="0" dirty="0" smtClean="0">
                <a:solidFill>
                  <a:schemeClr val="bg1"/>
                </a:solidFill>
              </a:rPr>
              <a:t>ТЕХНОЛОГИЙ ШВЕЙНОГО ПРОИЗВОДСТВА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b="6358"/>
          <a:stretch/>
        </p:blipFill>
        <p:spPr>
          <a:xfrm>
            <a:off x="395537" y="1052736"/>
            <a:ext cx="8496943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64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140" y="185597"/>
            <a:ext cx="8277025" cy="579107"/>
          </a:xfrm>
          <a:solidFill>
            <a:srgbClr val="339933"/>
          </a:solidFill>
        </p:spPr>
        <p:txBody>
          <a:bodyPr/>
          <a:lstStyle/>
          <a:p>
            <a:pPr algn="ctr" eaLnBrk="1" hangingPunct="1"/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ЦЕНТРЫ КОМПЕТЕНЦИЙ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492033" y="116632"/>
            <a:ext cx="544463" cy="6624735"/>
            <a:chOff x="8388424" y="-1147806"/>
            <a:chExt cx="616471" cy="788917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8424" y="4110926"/>
              <a:ext cx="616471" cy="263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8424" y="1484784"/>
              <a:ext cx="616471" cy="263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8424" y="-1147806"/>
              <a:ext cx="616471" cy="2630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Прямоугольник 12"/>
          <p:cNvSpPr>
            <a:spLocks noChangeArrowheads="1"/>
          </p:cNvSpPr>
          <p:nvPr/>
        </p:nvSpPr>
        <p:spPr bwMode="auto">
          <a:xfrm>
            <a:off x="251520" y="950301"/>
            <a:ext cx="813164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339933"/>
                </a:solidFill>
              </a:rPr>
              <a:t>Основная цель:</a:t>
            </a:r>
          </a:p>
          <a:p>
            <a:pPr algn="just" eaLnBrk="1" hangingPunct="1"/>
            <a:r>
              <a:rPr lang="ru-RU" altLang="ru-RU" sz="2000" b="1" dirty="0">
                <a:solidFill>
                  <a:srgbClr val="339933"/>
                </a:solidFill>
              </a:rPr>
              <a:t>создание условий для отработки практических навыков  молодых рабочих на современном </a:t>
            </a:r>
            <a:r>
              <a:rPr lang="ru-RU" altLang="ru-RU" sz="2000" b="1" dirty="0" smtClean="0">
                <a:solidFill>
                  <a:srgbClr val="339933"/>
                </a:solidFill>
              </a:rPr>
              <a:t>оборудовании</a:t>
            </a:r>
          </a:p>
          <a:p>
            <a:pPr algn="just" eaLnBrk="1" hangingPunct="1"/>
            <a:endParaRPr lang="ru-RU" altLang="ru-RU" sz="2000" b="1" dirty="0">
              <a:solidFill>
                <a:srgbClr val="339933"/>
              </a:solidFill>
            </a:endParaRPr>
          </a:p>
          <a:p>
            <a:pPr eaLnBrk="1" hangingPunct="1"/>
            <a:r>
              <a:rPr lang="ru-RU" altLang="ru-RU" sz="2000" b="1" dirty="0">
                <a:latin typeface="+mj-lt"/>
              </a:rPr>
              <a:t>С</a:t>
            </a:r>
            <a:r>
              <a:rPr lang="ru-RU" altLang="ru-RU" sz="2000" b="1" dirty="0" smtClean="0">
                <a:latin typeface="+mj-lt"/>
              </a:rPr>
              <a:t>оздано 7 центров компетенций:</a:t>
            </a:r>
          </a:p>
          <a:p>
            <a:pPr algn="ctr" eaLnBrk="1" hangingPunct="1"/>
            <a:r>
              <a:rPr lang="ru-RU" altLang="ru-RU" sz="2000" b="1" dirty="0" smtClean="0">
                <a:latin typeface="+mj-lt"/>
              </a:rPr>
              <a:t>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j-lt"/>
              </a:rPr>
              <a:t>Центр компетенций современных технологий </a:t>
            </a:r>
            <a:r>
              <a:rPr lang="ru-RU" altLang="ru-RU" sz="2000" b="1" dirty="0" smtClean="0">
                <a:latin typeface="+mj-lt"/>
              </a:rPr>
              <a:t/>
            </a:r>
            <a:br>
              <a:rPr lang="ru-RU" altLang="ru-RU" sz="2000" b="1" dirty="0" smtClean="0">
                <a:latin typeface="+mj-lt"/>
              </a:rPr>
            </a:br>
            <a:r>
              <a:rPr lang="ru-RU" altLang="ru-RU" sz="2000" b="1" dirty="0" smtClean="0">
                <a:latin typeface="+mj-lt"/>
              </a:rPr>
              <a:t>в машиностроении;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j-lt"/>
              </a:rPr>
              <a:t>Центр компетенций современных строительных технологий;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j-lt"/>
              </a:rPr>
              <a:t>Центр компетенций сельскохозяйственных технологий;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j-lt"/>
              </a:rPr>
              <a:t>Центр компетенций по диагностике и обслуживанию сельскохозяйственной техники; 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j-lt"/>
              </a:rPr>
              <a:t>Центр компетенций в сфере общественного </a:t>
            </a:r>
            <a:r>
              <a:rPr lang="ru-RU" altLang="ru-RU" sz="2000" b="1" dirty="0" smtClean="0">
                <a:latin typeface="+mj-lt"/>
              </a:rPr>
              <a:t>питания;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latin typeface="+mj-lt"/>
              </a:rPr>
              <a:t>Центр </a:t>
            </a:r>
            <a:r>
              <a:rPr lang="ru-RU" altLang="ru-RU" sz="2000" b="1" dirty="0">
                <a:latin typeface="+mj-lt"/>
              </a:rPr>
              <a:t>компетенций технологий швейного </a:t>
            </a:r>
            <a:r>
              <a:rPr lang="ru-RU" altLang="ru-RU" sz="2000" b="1" dirty="0" smtClean="0">
                <a:latin typeface="+mj-lt"/>
              </a:rPr>
              <a:t>производства;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b="1" dirty="0">
                <a:latin typeface="+mj-lt"/>
              </a:rPr>
              <a:t>Центр компетенций технологий швейного производства </a:t>
            </a:r>
            <a:br>
              <a:rPr lang="ru-RU" altLang="ru-RU" sz="2000" b="1" dirty="0">
                <a:latin typeface="+mj-lt"/>
              </a:rPr>
            </a:br>
            <a:r>
              <a:rPr lang="ru-RU" altLang="ru-RU" sz="2000" b="1" dirty="0">
                <a:latin typeface="+mj-lt"/>
              </a:rPr>
              <a:t>и парикмахерского </a:t>
            </a:r>
            <a:r>
              <a:rPr lang="ru-RU" altLang="ru-RU" sz="2000" b="1" dirty="0" smtClean="0">
                <a:latin typeface="+mj-lt"/>
              </a:rPr>
              <a:t>искусства.</a:t>
            </a:r>
            <a:endParaRPr lang="ru-RU" alt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856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 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ТЕХНОЛОГИЙ ШВЕЙНОГО ПРОИЗВОДСТВА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51" b="8001"/>
            <a:stretch/>
          </p:blipFill>
          <p:spPr>
            <a:xfrm>
              <a:off x="683568" y="933833"/>
              <a:ext cx="7920880" cy="50874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9800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0" y="151845"/>
              <a:ext cx="9180862" cy="728981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>
                  <a:solidFill>
                    <a:schemeClr val="bg1"/>
                  </a:solidFill>
                </a:rPr>
                <a:t>ЦЕНТР КОМПЕТЕНЦИЙ ТЕХНОЛОГИЙ ШВЕЙНОГО ПРОИЗВОДСТВА </a:t>
              </a:r>
              <a:r>
                <a:rPr lang="ru-RU" sz="2200" kern="0" dirty="0" smtClean="0">
                  <a:solidFill>
                    <a:schemeClr val="bg1"/>
                  </a:solidFill>
                </a:rPr>
                <a:t>И </a:t>
              </a:r>
              <a:r>
                <a:rPr lang="ru-RU" sz="2200" kern="0" dirty="0">
                  <a:solidFill>
                    <a:schemeClr val="bg1"/>
                  </a:solidFill>
                </a:rPr>
                <a:t>ПАРИКМАХЕРСКОГО ИСКУССТВА</a:t>
              </a:r>
            </a:p>
          </p:txBody>
        </p:sp>
        <p:grpSp>
          <p:nvGrpSpPr>
            <p:cNvPr id="10" name="Группа 9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4079244845"/>
                </p:ext>
              </p:extLst>
            </p:nvPr>
          </p:nvGraphicFramePr>
          <p:xfrm>
            <a:off x="179512" y="1912777"/>
            <a:ext cx="8874049" cy="41044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0" y="970424"/>
              <a:ext cx="9180862" cy="747444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У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чреждение образования</a:t>
              </a: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 ”Полоцкий государственный химико-технологический колледж”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0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 bwMode="auto">
          <a:xfrm>
            <a:off x="36512" y="-54748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-2799117" y="11649889"/>
            <a:ext cx="2104848" cy="20945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-27384"/>
            <a:ext cx="9180862" cy="6814153"/>
            <a:chOff x="0" y="-27384"/>
            <a:chExt cx="9180862" cy="6814153"/>
          </a:xfrm>
        </p:grpSpPr>
        <p:grpSp>
          <p:nvGrpSpPr>
            <p:cNvPr id="9" name="Группа 8"/>
            <p:cNvGrpSpPr/>
            <p:nvPr/>
          </p:nvGrpSpPr>
          <p:grpSpPr>
            <a:xfrm rot="16200000">
              <a:off x="4275204" y="1899543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1368152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>
                  <a:solidFill>
                    <a:schemeClr val="bg1"/>
                  </a:solidFill>
                </a:rPr>
                <a:t>ЦЕНТР КОМПЕТЕНЦИЙ ТЕХНОЛОГИЙ ШВЕЙНОГО ПРОИЗВОДСТВА </a:t>
              </a:r>
              <a:br>
                <a:rPr lang="ru-RU" sz="2800" kern="0" dirty="0">
                  <a:solidFill>
                    <a:schemeClr val="bg1"/>
                  </a:solidFill>
                </a:rPr>
              </a:br>
              <a:r>
                <a:rPr lang="ru-RU" sz="2800" kern="0" dirty="0">
                  <a:solidFill>
                    <a:schemeClr val="bg1"/>
                  </a:solidFill>
                </a:rPr>
                <a:t>И ПАРИКМАХЕРСКОГО ИСКУССТВА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4"/>
            <a:srcRect t="17924"/>
            <a:stretch/>
          </p:blipFill>
          <p:spPr>
            <a:xfrm>
              <a:off x="627622" y="1412776"/>
              <a:ext cx="3944378" cy="22496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170" name="Picture 2" descr="https://pghtk.by/wp-content/uploads/2024/10/image-15-10-24-14-53-1024x560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3789040"/>
              <a:ext cx="3979290" cy="22406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172" name="Picture 4" descr="https://pghtk.by/wp-content/uploads/2023/10/IMG_3774-scaled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5" t="2471" r="18239" b="27718"/>
            <a:stretch/>
          </p:blipFill>
          <p:spPr bwMode="auto">
            <a:xfrm>
              <a:off x="4932040" y="1476347"/>
              <a:ext cx="3718448" cy="454494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367073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1368152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>
                  <a:solidFill>
                    <a:schemeClr val="bg1"/>
                  </a:solidFill>
                </a:rPr>
                <a:t>ЦЕНТР КОМПЕТЕНЦИЙ ТЕХНОЛОГИЙ ШВЕЙНОГО ПРОИЗВОДСТВА </a:t>
              </a:r>
              <a:br>
                <a:rPr lang="ru-RU" sz="2800" kern="0" dirty="0">
                  <a:solidFill>
                    <a:schemeClr val="bg1"/>
                  </a:solidFill>
                </a:rPr>
              </a:br>
              <a:r>
                <a:rPr lang="ru-RU" sz="2800" kern="0" dirty="0">
                  <a:solidFill>
                    <a:schemeClr val="bg1"/>
                  </a:solidFill>
                </a:rPr>
                <a:t>И ПАРИКМАХЕРСКОГО ИСКУССТВА</a:t>
              </a:r>
            </a:p>
          </p:txBody>
        </p:sp>
        <p:pic>
          <p:nvPicPr>
            <p:cNvPr id="6146" name="Picture 2" descr="https://pghtk.by/wp-content/uploads/2024/06/IMG_7354-768x102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47666"/>
              <a:ext cx="3384376" cy="45326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6148" name="Picture 4" descr="https://pghtk.by/wp-content/uploads/2024/02/image-04-01-24-09-17-768x1024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033" y="1447666"/>
              <a:ext cx="3476763" cy="45326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1271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8894" y="-39343"/>
            <a:ext cx="9199292" cy="6897343"/>
            <a:chOff x="-18894" y="-39343"/>
            <a:chExt cx="9199292" cy="6897343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6398" y="-39343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-18894" y="148641"/>
              <a:ext cx="9180862" cy="76691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endParaRPr lang="ru-RU" sz="2200" kern="0" dirty="0" smtClean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ЦЕНТР КОМПЕТЕНЦИЙ СОВРЕМЕННЫХ ТЕХНОЛОГИЙ </a:t>
              </a:r>
              <a:br>
                <a:rPr lang="ru-RU" sz="2000" kern="0" dirty="0" smtClean="0">
                  <a:solidFill>
                    <a:schemeClr val="bg1"/>
                  </a:solidFill>
                </a:rPr>
              </a:br>
              <a:r>
                <a:rPr lang="ru-RU" sz="2000" kern="0" dirty="0" smtClean="0">
                  <a:solidFill>
                    <a:schemeClr val="bg1"/>
                  </a:solidFill>
                </a:rPr>
                <a:t>В МАШИНОСТРОЕНИИ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 rot="16200000">
              <a:off x="4274741" y="1970774"/>
              <a:ext cx="630453" cy="9144000"/>
              <a:chOff x="6964858" y="-1519628"/>
              <a:chExt cx="544463" cy="883177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233093" y="1069477"/>
              <a:ext cx="8676888" cy="1062753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000" kern="0" dirty="0" smtClean="0">
                  <a:solidFill>
                    <a:schemeClr val="bg1"/>
                  </a:solidFill>
                </a:rPr>
                <a:t>Учреждение образования</a:t>
              </a:r>
              <a:endParaRPr lang="ru-RU" sz="2000" kern="0" dirty="0">
                <a:solidFill>
                  <a:schemeClr val="bg1"/>
                </a:solidFill>
              </a:endParaRPr>
            </a:p>
            <a:p>
              <a:pPr algn="ctr" eaLnBrk="1" hangingPunct="1"/>
              <a:r>
                <a:rPr lang="ru-RU" sz="2000" kern="0" dirty="0">
                  <a:solidFill>
                    <a:schemeClr val="bg1"/>
                  </a:solidFill>
                </a:rPr>
                <a:t> 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”Оршанский </a:t>
              </a:r>
              <a:r>
                <a:rPr lang="ru-RU" sz="2000" kern="0" dirty="0">
                  <a:solidFill>
                    <a:schemeClr val="bg1"/>
                  </a:solidFill>
                </a:rPr>
                <a:t>государственный 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механико-экономический </a:t>
              </a:r>
              <a:r>
                <a:rPr lang="ru-RU" sz="2000" kern="0" dirty="0">
                  <a:solidFill>
                    <a:schemeClr val="bg1"/>
                  </a:solidFill>
                </a:rPr>
                <a:t>колледж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”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 bwMode="auto">
            <a:xfrm>
              <a:off x="3600286" y="2371051"/>
              <a:ext cx="2016224" cy="504056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ПРОФЕССИИ: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 bwMode="auto">
            <a:xfrm>
              <a:off x="202434" y="3008300"/>
              <a:ext cx="8771681" cy="459611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СЛЕСАРЬ-РЕМОНТНИК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 bwMode="auto">
            <a:xfrm>
              <a:off x="215593" y="3581013"/>
              <a:ext cx="8771681" cy="541232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ОПЕРАТОР СТАНКОВ С ПРОГРАММНЫМ УПРАВЛЕНИЕМ</a:t>
              </a:r>
            </a:p>
          </p:txBody>
        </p:sp>
        <p:sp>
          <p:nvSpPr>
            <p:cNvPr id="19" name="Скругленный прямоугольник 18"/>
            <p:cNvSpPr/>
            <p:nvPr/>
          </p:nvSpPr>
          <p:spPr bwMode="auto">
            <a:xfrm>
              <a:off x="215592" y="4229344"/>
              <a:ext cx="8771681" cy="531419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ТЕХНИК-ЭЛЕКТРОНИК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 bwMode="auto">
            <a:xfrm>
              <a:off x="204126" y="4895412"/>
              <a:ext cx="8771681" cy="531419"/>
            </a:xfrm>
            <a:prstGeom prst="roundRect">
              <a:avLst/>
            </a:prstGeom>
            <a:solidFill>
              <a:srgbClr val="21652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ИНЖЕНЕР-МЕХАНИК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11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 bwMode="auto">
          <a:xfrm>
            <a:off x="36862" y="-54748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rot="16200000">
            <a:off x="4299700" y="1983139"/>
            <a:ext cx="516473" cy="9144000"/>
            <a:chOff x="6964858" y="-1519628"/>
            <a:chExt cx="544463" cy="883177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5103302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2898065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687414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-1519628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0" y="-27384"/>
            <a:ext cx="9180862" cy="966098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500" kern="0" dirty="0" smtClean="0">
                <a:solidFill>
                  <a:schemeClr val="bg1"/>
                </a:solidFill>
              </a:rPr>
              <a:t>ЦЕНТР КОМПЕТЕНЦИЙ СОВРЕМЕННЫХ ТЕХНОЛОГИЙ </a:t>
            </a:r>
            <a:br>
              <a:rPr lang="ru-RU" sz="2500" kern="0" dirty="0" smtClean="0">
                <a:solidFill>
                  <a:schemeClr val="bg1"/>
                </a:solidFill>
              </a:rPr>
            </a:br>
            <a:r>
              <a:rPr lang="ru-RU" sz="2500" kern="0" dirty="0" smtClean="0">
                <a:solidFill>
                  <a:schemeClr val="bg1"/>
                </a:solidFill>
              </a:rPr>
              <a:t>В МАШИНОСТРОЕНИИ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51" y="3515962"/>
            <a:ext cx="4057044" cy="2541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2" b="8988"/>
          <a:stretch/>
        </p:blipFill>
        <p:spPr>
          <a:xfrm>
            <a:off x="4709851" y="1074496"/>
            <a:ext cx="4057044" cy="222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76"/>
          <a:stretch/>
        </p:blipFill>
        <p:spPr>
          <a:xfrm>
            <a:off x="413967" y="1074496"/>
            <a:ext cx="4032448" cy="2228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2500" r="8344" b="12500"/>
          <a:stretch/>
        </p:blipFill>
        <p:spPr>
          <a:xfrm>
            <a:off x="413967" y="3465059"/>
            <a:ext cx="403244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2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-14063" y="-54748"/>
            <a:ext cx="9194925" cy="6868123"/>
            <a:chOff x="-14063" y="-54748"/>
            <a:chExt cx="9194925" cy="686812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39" t="12851"/>
            <a:stretch/>
          </p:blipFill>
          <p:spPr>
            <a:xfrm>
              <a:off x="4603059" y="3734906"/>
              <a:ext cx="3888432" cy="235839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966098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 СОВРЕМЕННЫХ ТЕХНОЛОГИЙ 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В МАШИНОСТРОЕНИИ</a:t>
              </a:r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7" t="9051" b="10100"/>
            <a:stretch/>
          </p:blipFill>
          <p:spPr>
            <a:xfrm>
              <a:off x="628315" y="1116615"/>
              <a:ext cx="3285373" cy="49766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25" t="12902" r="8394" b="11078"/>
            <a:stretch/>
          </p:blipFill>
          <p:spPr>
            <a:xfrm>
              <a:off x="4603058" y="1118096"/>
              <a:ext cx="3888433" cy="24549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5" name="Группа 24"/>
            <p:cNvGrpSpPr/>
            <p:nvPr/>
          </p:nvGrpSpPr>
          <p:grpSpPr>
            <a:xfrm rot="16200000">
              <a:off x="4299700" y="1983139"/>
              <a:ext cx="516473" cy="9144000"/>
              <a:chOff x="6964858" y="-1519628"/>
              <a:chExt cx="544463" cy="8831777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507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350" y="0"/>
            <a:ext cx="9181212" cy="6842595"/>
            <a:chOff x="-350" y="0"/>
            <a:chExt cx="9181212" cy="6842595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36862" y="0"/>
              <a:ext cx="9144000" cy="680325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-350" y="181149"/>
              <a:ext cx="9180862" cy="727571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200" kern="0" dirty="0" smtClean="0">
                  <a:solidFill>
                    <a:schemeClr val="bg1"/>
                  </a:solidFill>
                </a:rPr>
                <a:t/>
              </a:r>
              <a:br>
                <a:rPr lang="ru-RU" sz="22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ЦЕНТР КОМПЕТЕНЦИЙ</a:t>
              </a:r>
              <a:br>
                <a:rPr lang="ru-RU" sz="2000" kern="0" dirty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СОВРЕМЕННЫХ СТРОИТЕЛЬНЫХ 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ТЕХНОЛОГИЙ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  <p:grpSp>
          <p:nvGrpSpPr>
            <p:cNvPr id="10" name="Группа 9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aphicFrame>
          <p:nvGraphicFramePr>
            <p:cNvPr id="17" name="Схема 16"/>
            <p:cNvGraphicFramePr/>
            <p:nvPr>
              <p:extLst>
                <p:ext uri="{D42A27DB-BD31-4B8C-83A1-F6EECF244321}">
                  <p14:modId xmlns:p14="http://schemas.microsoft.com/office/powerpoint/2010/main" val="1129897254"/>
                </p:ext>
              </p:extLst>
            </p:nvPr>
          </p:nvGraphicFramePr>
          <p:xfrm>
            <a:off x="134975" y="2121443"/>
            <a:ext cx="8874049" cy="38519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8" name="Rectangle 2"/>
            <p:cNvSpPr txBox="1">
              <a:spLocks noChangeArrowheads="1"/>
            </p:cNvSpPr>
            <p:nvPr/>
          </p:nvSpPr>
          <p:spPr bwMode="auto">
            <a:xfrm>
              <a:off x="575556" y="1089869"/>
              <a:ext cx="7992888" cy="792785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000" kern="0" dirty="0">
                  <a:solidFill>
                    <a:schemeClr val="bg1"/>
                  </a:solidFill>
                </a:rPr>
                <a:t>У</a:t>
              </a:r>
              <a:r>
                <a:rPr lang="ru-RU" sz="2000" kern="0" dirty="0" smtClean="0">
                  <a:solidFill>
                    <a:schemeClr val="bg1"/>
                  </a:solidFill>
                </a:rPr>
                <a:t>чреждение образования</a:t>
              </a:r>
            </a:p>
            <a:p>
              <a:pPr algn="ctr" eaLnBrk="1" hangingPunct="1"/>
              <a:r>
                <a:rPr lang="ru-RU" sz="2000" kern="0" dirty="0" smtClean="0">
                  <a:solidFill>
                    <a:schemeClr val="bg1"/>
                  </a:solidFill>
                </a:rPr>
                <a:t> ”Витебский государственный технический колледж”</a:t>
              </a:r>
              <a:endParaRPr lang="ru-RU" sz="20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7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-14063" y="-54748"/>
            <a:ext cx="9194925" cy="6868123"/>
            <a:chOff x="-14063" y="-54748"/>
            <a:chExt cx="9194925" cy="686812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СОВРЕМЕННЫХ СТРОИТЕЛЬНЫХ ТЕХНОЛОГИЙ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22"/>
            <a:stretch/>
          </p:blipFill>
          <p:spPr>
            <a:xfrm>
              <a:off x="4788024" y="959296"/>
              <a:ext cx="4042447" cy="241495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19" y="3573016"/>
              <a:ext cx="4090565" cy="25617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2" r="15854" b="17904"/>
            <a:stretch/>
          </p:blipFill>
          <p:spPr>
            <a:xfrm>
              <a:off x="337418" y="960474"/>
              <a:ext cx="4090566" cy="241377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23" name="Группа 22"/>
            <p:cNvGrpSpPr/>
            <p:nvPr/>
          </p:nvGrpSpPr>
          <p:grpSpPr>
            <a:xfrm rot="16200000">
              <a:off x="4299700" y="1983139"/>
              <a:ext cx="516473" cy="9144000"/>
              <a:chOff x="6964858" y="-1519628"/>
              <a:chExt cx="544463" cy="8831777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573016"/>
              <a:ext cx="4064047" cy="256177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410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-54748"/>
            <a:ext cx="9180862" cy="6897343"/>
            <a:chOff x="0" y="-54748"/>
            <a:chExt cx="9180862" cy="6897343"/>
          </a:xfrm>
        </p:grpSpPr>
        <p:sp>
          <p:nvSpPr>
            <p:cNvPr id="18" name="Прямоугольник 17"/>
            <p:cNvSpPr/>
            <p:nvPr/>
          </p:nvSpPr>
          <p:spPr bwMode="auto">
            <a:xfrm>
              <a:off x="36862" y="-54748"/>
              <a:ext cx="9144000" cy="685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 rot="16200000">
              <a:off x="4275205" y="1955369"/>
              <a:ext cx="630453" cy="9144000"/>
              <a:chOff x="6964858" y="-1519628"/>
              <a:chExt cx="544463" cy="8831777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5103302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2898065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687414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964858" y="-1519628"/>
                <a:ext cx="544463" cy="22088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0" y="-27384"/>
              <a:ext cx="9180862" cy="86409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800" kern="0" dirty="0" smtClean="0">
                  <a:solidFill>
                    <a:schemeClr val="bg1"/>
                  </a:solidFill>
                </a:rPr>
                <a:t/>
              </a:r>
              <a:br>
                <a:rPr lang="ru-RU" sz="28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ЦЕНТР КОМПЕТЕНЦИЙ</a:t>
              </a:r>
              <a:br>
                <a:rPr lang="ru-RU" sz="2500" kern="0" dirty="0" smtClean="0">
                  <a:solidFill>
                    <a:schemeClr val="bg1"/>
                  </a:solidFill>
                </a:rPr>
              </a:br>
              <a:r>
                <a:rPr lang="ru-RU" sz="2500" kern="0" dirty="0" smtClean="0">
                  <a:solidFill>
                    <a:schemeClr val="bg1"/>
                  </a:solidFill>
                </a:rPr>
                <a:t>СОВРЕМЕННЫХ СТРОИТЕЛЬНЫХ ТЕХНОЛОГИЙ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452" y="3717032"/>
              <a:ext cx="3758090" cy="23027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5" t="2890" r="22635" b="24456"/>
            <a:stretch/>
          </p:blipFill>
          <p:spPr>
            <a:xfrm>
              <a:off x="432772" y="935689"/>
              <a:ext cx="4211236" cy="508559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1" r="4502"/>
            <a:stretch/>
          </p:blipFill>
          <p:spPr>
            <a:xfrm>
              <a:off x="4996452" y="980728"/>
              <a:ext cx="3758090" cy="25651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1656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36862" y="-54748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466" y="115105"/>
            <a:ext cx="9180862" cy="7669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200" kern="0" dirty="0" smtClean="0">
                <a:solidFill>
                  <a:schemeClr val="bg1"/>
                </a:solidFill>
              </a:rPr>
              <a:t/>
            </a:r>
            <a:br>
              <a:rPr lang="ru-RU" sz="2200" kern="0" dirty="0" smtClean="0">
                <a:solidFill>
                  <a:schemeClr val="bg1"/>
                </a:solidFill>
              </a:rPr>
            </a:br>
            <a:r>
              <a:rPr lang="ru-RU" sz="2200" kern="0" dirty="0" smtClean="0">
                <a:solidFill>
                  <a:schemeClr val="bg1"/>
                </a:solidFill>
              </a:rPr>
              <a:t/>
            </a:r>
            <a:br>
              <a:rPr lang="ru-RU" sz="2200" kern="0" dirty="0" smtClean="0">
                <a:solidFill>
                  <a:schemeClr val="bg1"/>
                </a:solidFill>
              </a:rPr>
            </a:br>
            <a:r>
              <a:rPr lang="ru-RU" sz="2200" kern="0" dirty="0" smtClean="0">
                <a:solidFill>
                  <a:schemeClr val="bg1"/>
                </a:solidFill>
              </a:rPr>
              <a:t/>
            </a:r>
            <a:br>
              <a:rPr lang="ru-RU" sz="2200" kern="0" dirty="0" smtClean="0">
                <a:solidFill>
                  <a:schemeClr val="bg1"/>
                </a:solidFill>
              </a:rPr>
            </a:br>
            <a:endParaRPr lang="ru-RU" sz="2200" kern="0" dirty="0" smtClean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kern="0" dirty="0">
                <a:solidFill>
                  <a:schemeClr val="bg1"/>
                </a:solidFill>
              </a:rPr>
              <a:t>ЦЕНТР КОМПЕТЕНЦИЙ ПО ДИАГНОСТИКЕ </a:t>
            </a:r>
            <a:br>
              <a:rPr lang="ru-RU" sz="2000" kern="0" dirty="0">
                <a:solidFill>
                  <a:schemeClr val="bg1"/>
                </a:solidFill>
              </a:rPr>
            </a:br>
            <a:r>
              <a:rPr lang="ru-RU" sz="2000" kern="0" dirty="0">
                <a:solidFill>
                  <a:schemeClr val="bg1"/>
                </a:solidFill>
              </a:rPr>
              <a:t>И ОБСЛУЖИВАНИЮ СЕЛЬСКОХОЗЯЙСТВЕННОЙ </a:t>
            </a:r>
            <a:r>
              <a:rPr lang="ru-RU" sz="2000" kern="0" dirty="0" smtClean="0">
                <a:solidFill>
                  <a:schemeClr val="bg1"/>
                </a:solidFill>
              </a:rPr>
              <a:t>ТЕХНИКИ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 rot="16200000">
            <a:off x="4325819" y="1923185"/>
            <a:ext cx="529225" cy="9107139"/>
            <a:chOff x="6964858" y="-1519628"/>
            <a:chExt cx="544463" cy="883177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5103302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2898065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687414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64858" y="-1519628"/>
              <a:ext cx="544463" cy="2208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51520" y="1042395"/>
            <a:ext cx="8712967" cy="7304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800" kern="0" dirty="0" smtClean="0">
                <a:solidFill>
                  <a:schemeClr val="bg1"/>
                </a:solidFill>
              </a:rPr>
              <a:t/>
            </a:r>
            <a:br>
              <a:rPr lang="ru-RU" sz="2800" kern="0" dirty="0" smtClean="0">
                <a:solidFill>
                  <a:schemeClr val="bg1"/>
                </a:solidFill>
              </a:rPr>
            </a:br>
            <a:r>
              <a:rPr lang="ru-RU" sz="2000" kern="0" dirty="0" smtClean="0">
                <a:solidFill>
                  <a:schemeClr val="bg1"/>
                </a:solidFill>
              </a:rPr>
              <a:t>Учреждение образования</a:t>
            </a:r>
            <a:endParaRPr lang="ru-RU" sz="2000" kern="0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sz="2000" kern="0" dirty="0">
                <a:solidFill>
                  <a:schemeClr val="bg1"/>
                </a:solidFill>
              </a:rPr>
              <a:t> </a:t>
            </a:r>
            <a:r>
              <a:rPr lang="ru-RU" sz="2000" kern="0" dirty="0" smtClean="0">
                <a:solidFill>
                  <a:schemeClr val="bg1"/>
                </a:solidFill>
              </a:rPr>
              <a:t>”</a:t>
            </a:r>
            <a:r>
              <a:rPr lang="ru-RU" sz="2000" kern="0" dirty="0" err="1" smtClean="0">
                <a:solidFill>
                  <a:schemeClr val="bg1"/>
                </a:solidFill>
              </a:rPr>
              <a:t>Городокский</a:t>
            </a:r>
            <a:r>
              <a:rPr lang="ru-RU" sz="2000" kern="0" dirty="0" smtClean="0">
                <a:solidFill>
                  <a:schemeClr val="bg1"/>
                </a:solidFill>
              </a:rPr>
              <a:t> </a:t>
            </a:r>
            <a:r>
              <a:rPr lang="ru-RU" sz="2000" kern="0" dirty="0">
                <a:solidFill>
                  <a:schemeClr val="bg1"/>
                </a:solidFill>
              </a:rPr>
              <a:t>государственный аграрно-технический колледж</a:t>
            </a:r>
            <a:r>
              <a:rPr lang="ru-RU" sz="2000" kern="0" dirty="0" smtClean="0">
                <a:solidFill>
                  <a:schemeClr val="bg1"/>
                </a:solidFill>
              </a:rPr>
              <a:t>”</a:t>
            </a:r>
            <a:endParaRPr lang="ru-RU" sz="2000" kern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umc.vituo.by/wp-content/uploads/2020/05/mg_6351-1024x6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1" b="20869"/>
          <a:stretch/>
        </p:blipFill>
        <p:spPr bwMode="auto">
          <a:xfrm>
            <a:off x="233481" y="1933190"/>
            <a:ext cx="8712967" cy="40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7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6043</TotalTime>
  <Words>108</Words>
  <Application>Microsoft Office PowerPoint</Application>
  <PresentationFormat>Экран (4:3)</PresentationFormat>
  <Paragraphs>106</Paragraphs>
  <Slides>23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Times New Roman</vt:lpstr>
      <vt:lpstr>Wingdings</vt:lpstr>
      <vt:lpstr>Сеть</vt:lpstr>
      <vt:lpstr>Презентация PowerPoint</vt:lpstr>
      <vt:lpstr>   ЦЕНТРЫ КОМПЕТЕНЦИЙ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ОБЩИЙ МЕНЕДЖМЕНТ</dc:title>
  <dc:creator>Галина Широкова</dc:creator>
  <cp:lastModifiedBy>Пользователь Windows</cp:lastModifiedBy>
  <cp:revision>1035</cp:revision>
  <cp:lastPrinted>2021-02-23T05:49:34Z</cp:lastPrinted>
  <dcterms:created xsi:type="dcterms:W3CDTF">2001-09-09T13:45:15Z</dcterms:created>
  <dcterms:modified xsi:type="dcterms:W3CDTF">2024-12-04T11:39:31Z</dcterms:modified>
</cp:coreProperties>
</file>